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_rels/notesSlide1.xml.rels" ContentType="application/vnd.openxmlformats-package.relationships+xml"/>
  <Override PartName="/ppt/notesSlides/_rels/notesSlide3.xml.rels" ContentType="application/vnd.openxmlformats-package.relationships+xml"/>
  <Override PartName="/ppt/notesSlides/_rels/notesSlide4.xml.rels" ContentType="application/vnd.openxmlformats-package.relationships+xml"/>
  <Override PartName="/ppt/notesSlides/_rels/notesSlide27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s/slide24.xml" ContentType="application/vnd.openxmlformats-officedocument.presentationml.slide+xml"/>
  <Override PartName="/ppt/slides/slide8.xml" ContentType="application/vnd.openxmlformats-officedocument.presentationml.slide+xml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slides/slide26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7.xml" ContentType="application/vnd.openxmlformats-officedocument.presentationml.slide+xml"/>
  <Override PartName="/ppt/slides/_rels/slide1.xml.rels" ContentType="application/vnd.openxmlformats-package.relationships+xml"/>
  <Override PartName="/ppt/slides/_rels/slide22.xml.rels" ContentType="application/vnd.openxmlformats-package.relationships+xml"/>
  <Override PartName="/ppt/slides/_rels/slide2.xml.rels" ContentType="application/vnd.openxmlformats-package.relationships+xml"/>
  <Override PartName="/ppt/slides/_rels/slide20.xml.rels" ContentType="application/vnd.openxmlformats-package.relationships+xml"/>
  <Override PartName="/ppt/slides/_rels/slide3.xml.rels" ContentType="application/vnd.openxmlformats-package.relationships+xml"/>
  <Override PartName="/ppt/slides/_rels/slide21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23.xml.rels" ContentType="application/vnd.openxmlformats-package.relationships+xml"/>
  <Override PartName="/ppt/slides/_rels/slide6.xml.rels" ContentType="application/vnd.openxmlformats-package.relationships+xml"/>
  <Override PartName="/ppt/slides/_rels/slide24.xml.rels" ContentType="application/vnd.openxmlformats-package.relationships+xml"/>
  <Override PartName="/ppt/slides/_rels/slide7.xml.rels" ContentType="application/vnd.openxmlformats-package.relationships+xml"/>
  <Override PartName="/ppt/slides/_rels/slide25.xml.rels" ContentType="application/vnd.openxmlformats-package.relationships+xml"/>
  <Override PartName="/ppt/slides/_rels/slide8.xml.rels" ContentType="application/vnd.openxmlformats-package.relationships+xml"/>
  <Override PartName="/ppt/slides/_rels/slide26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7.xml.rels" ContentType="application/vnd.openxmlformats-package.relationships+xml"/>
  <Override PartName="/ppt/media/image1.jpeg" ContentType="image/jpeg"/>
  <Override PartName="/ppt/media/image2.jpeg" ContentType="image/jpeg"/>
  <Override PartName="/ppt/media/image3.jpeg" ContentType="image/jpeg"/>
  <Override PartName="/ppt/presProps.xml" ContentType="application/vnd.openxmlformats-officedocument.presentationml.presProps+xml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</p:sldIdLst>
  <p:sldSz cx="9144000" cy="6858000"/>
  <p:notesSz cx="7099300" cy="102346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30" Type="http://schemas.openxmlformats.org/officeDocument/2006/relationships/slide" Target="slides/slide26.xml"/><Relationship Id="rId31" Type="http://schemas.openxmlformats.org/officeDocument/2006/relationships/slide" Target="slides/slide27.xml"/><Relationship Id="rId32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de-DE" sz="4400" spc="-1" strike="noStrike">
                <a:solidFill>
                  <a:srgbClr val="000000"/>
                </a:solidFill>
                <a:latin typeface="Arial"/>
              </a:rPr>
              <a:t>Folie mittels Klicken verschieben</a:t>
            </a: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r>
              <a:rPr b="0" lang="de-DE" sz="2000" spc="-1" strike="noStrike">
                <a:solidFill>
                  <a:srgbClr val="000000"/>
                </a:solidFill>
                <a:latin typeface="Arial"/>
              </a:rPr>
              <a:t>Format der Notizen mittels Klicken bearbeiten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de-DE" sz="1400" spc="-1" strike="noStrike">
                <a:solidFill>
                  <a:srgbClr val="000000"/>
                </a:solidFill>
                <a:latin typeface="Times New Roman"/>
              </a:rPr>
              <a:t>&lt;Kopfzeile&gt;</a:t>
            </a:r>
            <a:endParaRPr b="0" lang="de-DE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dt" idx="3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de-DE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b="0" lang="de-DE" sz="1400" spc="-1" strike="noStrike">
                <a:solidFill>
                  <a:srgbClr val="000000"/>
                </a:solidFill>
                <a:latin typeface="Times New Roman"/>
              </a:rPr>
              <a:t>&lt;Datum/Uhrzeit&gt;</a:t>
            </a:r>
            <a:endParaRPr b="0" lang="de-DE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ft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de-DE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de-DE" sz="1400" spc="-1" strike="noStrike">
                <a:solidFill>
                  <a:srgbClr val="000000"/>
                </a:solidFill>
                <a:latin typeface="Times New Roman"/>
              </a:rPr>
              <a:t>&lt;Fußzeile&gt;</a:t>
            </a:r>
            <a:endParaRPr b="0" lang="de-DE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7" name="PlaceHolder 6"/>
          <p:cNvSpPr>
            <a:spLocks noGrp="1"/>
          </p:cNvSpPr>
          <p:nvPr>
            <p:ph type="sldNum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de-DE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4A456B5D-DE0F-49D6-95A6-8A5DF5FABBC1}" type="slidenum">
              <a:rPr b="0" lang="de-DE" sz="1400" spc="-1" strike="noStrike">
                <a:solidFill>
                  <a:srgbClr val="000000"/>
                </a:solidFill>
                <a:latin typeface="Times New Roman"/>
              </a:rPr>
              <a:t>&lt;Foliennummer&gt;</a:t>
            </a:fld>
            <a:endParaRPr b="0" lang="de-DE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27.xml.rels><?xml version="1.0" encoding="UTF-8"?>
<Relationships xmlns="http://schemas.openxmlformats.org/package/2006/relationships"><Relationship Id="rId1" Type="http://schemas.openxmlformats.org/officeDocument/2006/relationships/slide" Target="../slides/slide27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"/>
          <p:cNvSpPr/>
          <p:nvPr/>
        </p:nvSpPr>
        <p:spPr>
          <a:xfrm>
            <a:off x="4021200" y="9721800"/>
            <a:ext cx="3060360" cy="49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9000" rIns="99000" tIns="49680" bIns="49680" anchor="b">
            <a:noAutofit/>
          </a:bodyPr>
          <a:p>
            <a:pPr marL="216000" indent="-201600" algn="r">
              <a:lnSpc>
                <a:spcPct val="100000"/>
              </a:lnSpc>
              <a:spcBef>
                <a:spcPts val="62"/>
              </a:spcBef>
              <a:spcAft>
                <a:spcPts val="62"/>
              </a:spcAft>
              <a:tabLst>
                <a:tab algn="l" pos="0"/>
              </a:tabLst>
            </a:pPr>
            <a:fld id="{113F404A-8474-48C0-AB12-286C4E2203B3}" type="slidenum">
              <a:rPr b="0" lang="de-DE" sz="13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&lt;Foliennummer&gt;</a:t>
            </a:fld>
            <a:endParaRPr b="0" lang="de-DE" sz="1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" name="PlaceHolder 1"/>
          <p:cNvSpPr>
            <a:spLocks noGrp="1"/>
          </p:cNvSpPr>
          <p:nvPr>
            <p:ph type="sldImg"/>
          </p:nvPr>
        </p:nvSpPr>
        <p:spPr>
          <a:xfrm>
            <a:off x="992160" y="768240"/>
            <a:ext cx="5114520" cy="3836880"/>
          </a:xfrm>
          <a:prstGeom prst="rect">
            <a:avLst/>
          </a:prstGeom>
          <a:ln w="0">
            <a:noFill/>
          </a:ln>
        </p:spPr>
      </p:sp>
      <p:sp>
        <p:nvSpPr>
          <p:cNvPr id="140" name="PlaceHolder 2"/>
          <p:cNvSpPr>
            <a:spLocks noGrp="1"/>
          </p:cNvSpPr>
          <p:nvPr>
            <p:ph type="body"/>
          </p:nvPr>
        </p:nvSpPr>
        <p:spPr>
          <a:xfrm>
            <a:off x="709560" y="4861080"/>
            <a:ext cx="5679720" cy="4604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marL="216000" indent="0">
              <a:buNone/>
            </a:pP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2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"/>
          <p:cNvSpPr/>
          <p:nvPr/>
        </p:nvSpPr>
        <p:spPr>
          <a:xfrm>
            <a:off x="4021200" y="9721800"/>
            <a:ext cx="3060360" cy="49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9000" rIns="99000" tIns="49680" bIns="49680" anchor="b">
            <a:noAutofit/>
          </a:bodyPr>
          <a:p>
            <a:pPr marL="216000" indent="-201600" algn="r">
              <a:lnSpc>
                <a:spcPct val="100000"/>
              </a:lnSpc>
              <a:spcBef>
                <a:spcPts val="62"/>
              </a:spcBef>
              <a:spcAft>
                <a:spcPts val="62"/>
              </a:spcAft>
              <a:tabLst>
                <a:tab algn="l" pos="0"/>
              </a:tabLst>
            </a:pPr>
            <a:fld id="{EC09A43C-6F81-41A1-B2B3-FFDFAD7DAB18}" type="slidenum">
              <a:rPr b="0" lang="de-DE" sz="13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&lt;Foliennummer&gt;</a:t>
            </a:fld>
            <a:endParaRPr b="0" lang="de-DE" sz="1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PlaceHolder 1"/>
          <p:cNvSpPr>
            <a:spLocks noGrp="1"/>
          </p:cNvSpPr>
          <p:nvPr>
            <p:ph type="sldImg"/>
          </p:nvPr>
        </p:nvSpPr>
        <p:spPr>
          <a:xfrm>
            <a:off x="992160" y="768240"/>
            <a:ext cx="5114520" cy="3836880"/>
          </a:xfrm>
          <a:prstGeom prst="rect">
            <a:avLst/>
          </a:prstGeom>
          <a:ln w="0">
            <a:noFill/>
          </a:ln>
        </p:spPr>
      </p:sp>
      <p:sp>
        <p:nvSpPr>
          <p:cNvPr id="149" name="PlaceHolder 2"/>
          <p:cNvSpPr>
            <a:spLocks noGrp="1"/>
          </p:cNvSpPr>
          <p:nvPr>
            <p:ph type="body"/>
          </p:nvPr>
        </p:nvSpPr>
        <p:spPr>
          <a:xfrm>
            <a:off x="709560" y="4861080"/>
            <a:ext cx="5679720" cy="4604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marL="216000" indent="0">
              <a:buNone/>
            </a:pP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"/>
          <p:cNvSpPr/>
          <p:nvPr/>
        </p:nvSpPr>
        <p:spPr>
          <a:xfrm>
            <a:off x="4021200" y="9721800"/>
            <a:ext cx="3060360" cy="49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9000" rIns="99000" tIns="49680" bIns="49680" anchor="b">
            <a:noAutofit/>
          </a:bodyPr>
          <a:p>
            <a:pPr marL="216000" indent="-201600" algn="r">
              <a:lnSpc>
                <a:spcPct val="100000"/>
              </a:lnSpc>
              <a:spcBef>
                <a:spcPts val="62"/>
              </a:spcBef>
              <a:spcAft>
                <a:spcPts val="62"/>
              </a:spcAft>
              <a:tabLst>
                <a:tab algn="l" pos="0"/>
              </a:tabLst>
            </a:pPr>
            <a:fld id="{0EC20D0A-E41A-4992-905B-22D3895C76F1}" type="slidenum">
              <a:rPr b="0" lang="de-DE" sz="13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&lt;Foliennummer&gt;</a:t>
            </a:fld>
            <a:endParaRPr b="0" lang="de-DE" sz="1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" name="PlaceHolder 1"/>
          <p:cNvSpPr>
            <a:spLocks noGrp="1"/>
          </p:cNvSpPr>
          <p:nvPr>
            <p:ph type="sldImg"/>
          </p:nvPr>
        </p:nvSpPr>
        <p:spPr>
          <a:xfrm>
            <a:off x="992160" y="768240"/>
            <a:ext cx="5114520" cy="3836880"/>
          </a:xfrm>
          <a:prstGeom prst="rect">
            <a:avLst/>
          </a:prstGeom>
          <a:ln w="0">
            <a:noFill/>
          </a:ln>
        </p:spPr>
      </p:sp>
      <p:sp>
        <p:nvSpPr>
          <p:cNvPr id="143" name="PlaceHolder 2"/>
          <p:cNvSpPr>
            <a:spLocks noGrp="1"/>
          </p:cNvSpPr>
          <p:nvPr>
            <p:ph type="body"/>
          </p:nvPr>
        </p:nvSpPr>
        <p:spPr>
          <a:xfrm>
            <a:off x="709560" y="4861080"/>
            <a:ext cx="5679720" cy="4604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marL="216000" indent="0">
              <a:buNone/>
            </a:pP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"/>
          <p:cNvSpPr/>
          <p:nvPr/>
        </p:nvSpPr>
        <p:spPr>
          <a:xfrm>
            <a:off x="4021200" y="9721800"/>
            <a:ext cx="3060360" cy="49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9000" rIns="99000" tIns="49680" bIns="49680" anchor="b">
            <a:noAutofit/>
          </a:bodyPr>
          <a:p>
            <a:pPr marL="216000" indent="-201600" algn="r">
              <a:lnSpc>
                <a:spcPct val="100000"/>
              </a:lnSpc>
              <a:spcBef>
                <a:spcPts val="62"/>
              </a:spcBef>
              <a:spcAft>
                <a:spcPts val="62"/>
              </a:spcAft>
              <a:tabLst>
                <a:tab algn="l" pos="0"/>
              </a:tabLst>
            </a:pPr>
            <a:fld id="{4703E326-4CBD-468E-ACCC-3E5D63D644CE}" type="slidenum">
              <a:rPr b="0" lang="de-DE" sz="13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&lt;Foliennummer&gt;</a:t>
            </a:fld>
            <a:endParaRPr b="0" lang="de-DE" sz="1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5" name="PlaceHolder 1"/>
          <p:cNvSpPr>
            <a:spLocks noGrp="1"/>
          </p:cNvSpPr>
          <p:nvPr>
            <p:ph type="sldImg"/>
          </p:nvPr>
        </p:nvSpPr>
        <p:spPr>
          <a:xfrm>
            <a:off x="993600" y="768240"/>
            <a:ext cx="5097240" cy="3822480"/>
          </a:xfrm>
          <a:prstGeom prst="rect">
            <a:avLst/>
          </a:prstGeom>
          <a:ln w="0">
            <a:noFill/>
          </a:ln>
        </p:spPr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709560" y="4861080"/>
            <a:ext cx="5665320" cy="459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marL="216000" indent="0">
              <a:buNone/>
            </a:pP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64682E74-336D-4A0B-8986-D106B78B77C8}" type="slidenum">
              <a:t>&lt;#&gt;</a:t>
            </a:fld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DD15A84C-5B3D-41A6-BDC2-BBEDB1832440}" type="slidenum">
              <a:t>&lt;#&gt;</a:t>
            </a:fld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8743AFB1-2252-46EB-8D5E-4325D265C323}" type="slidenum">
              <a:t>&lt;#&gt;</a:t>
            </a:fld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5F3F67D9-22F1-4D58-83BF-8409B1500F29}" type="slidenum">
              <a:t>&lt;#&gt;</a:t>
            </a:fld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2823100-2634-4133-BE3D-23315B7FA189}" type="slidenum">
              <a:t>&lt;#&gt;</a:t>
            </a:fld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733C868-203D-4725-BCFD-EC0F3C7B4B48}" type="slidenum">
              <a:t>&lt;#&gt;</a:t>
            </a:fld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BCB1854-8A6F-4F36-9B53-8D6172EE7C84}" type="slidenum">
              <a:t>&lt;#&gt;</a:t>
            </a:fld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EFD489D-6C59-40EE-83D1-CAEF3609F1AA}" type="slidenum">
              <a:t>&lt;#&gt;</a:t>
            </a:fld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0304C7C-4DDC-4498-85CB-7232F1806B9F}" type="slidenum">
              <a:t>&lt;#&gt;</a:t>
            </a:fld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D49410B-EB0E-4DD0-889A-EF0297BC0EE7}" type="slidenum">
              <a:t>&lt;#&gt;</a:t>
            </a:fld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6E45BE4-7BDB-42F5-BF5D-C297840169C6}" type="slidenum">
              <a:t>&lt;#&gt;</a:t>
            </a:fld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16417DA7-3510-4FFA-9634-785616B7FD6E}" type="slidenum">
              <a:t>&lt;#&gt;</a:t>
            </a:fld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935BFBB-5DAA-4026-BC0E-471DCE47B139}" type="slidenum">
              <a:t>&lt;#&gt;</a:t>
            </a:fld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353F9AA-F73F-4E75-B0E8-2E2D2451DC33}" type="slidenum">
              <a:t>&lt;#&gt;</a:t>
            </a:fld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F1EB311-694D-4B4F-9E7B-4021676B03F5}" type="slidenum">
              <a:t>&lt;#&gt;</a:t>
            </a:fld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8307A42-E702-4662-A4F2-E17EF03031D4}" type="slidenum">
              <a:t>&lt;#&gt;</a:t>
            </a:fld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39656F5-5CCE-476D-9178-68EC0D00CA0B}" type="slidenum">
              <a:t>&lt;#&gt;</a:t>
            </a:fld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D98B4B4E-EFDB-4A69-B1FD-FE6417ABE53F}" type="slidenum">
              <a:t>&lt;#&gt;</a:t>
            </a:fld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B8A2F294-2C4C-4E04-A770-D2FA8C54690F}" type="slidenum">
              <a:t>&lt;#&gt;</a:t>
            </a:fld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A8AAEF6D-F038-4C00-A26F-CEE7F79A9188}" type="slidenum">
              <a:t>&lt;#&gt;</a:t>
            </a:fld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6B74DF88-7EC9-4C23-9BA7-1A60BBC04CD3}" type="slidenum">
              <a:t>&lt;#&gt;</a:t>
            </a:fld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DA256481-6635-4824-AC18-788B1FD05DF1}" type="slidenum">
              <a:t>&lt;#&gt;</a:t>
            </a:fld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A9A509BD-D4A1-47A7-9F4B-55DDDC3E2A00}" type="slidenum">
              <a:t>&lt;#&gt;</a:t>
            </a:fld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9B2A64F4-418C-45C9-94C4-48AE66E6C9D7}" type="slidenum">
              <a:t>&lt;#&gt;</a:t>
            </a:fld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"/>
          <p:cNvSpPr/>
          <p:nvPr/>
        </p:nvSpPr>
        <p:spPr>
          <a:xfrm>
            <a:off x="457200" y="6356520"/>
            <a:ext cx="2117520" cy="348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ctr">
            <a:noAutofit/>
          </a:bodyPr>
          <a:p>
            <a:pPr>
              <a:lnSpc>
                <a:spcPct val="100000"/>
              </a:lnSpc>
            </a:pPr>
            <a:endParaRPr b="0" lang="de-DE" sz="1800" spc="-1" strike="noStrike">
              <a:solidFill>
                <a:srgbClr val="ffffff"/>
              </a:solidFill>
              <a:latin typeface="Calibri"/>
              <a:ea typeface="DejaVu Sans"/>
            </a:endParaRPr>
          </a:p>
        </p:txBody>
      </p:sp>
      <p:sp>
        <p:nvSpPr>
          <p:cNvPr id="1" name=""/>
          <p:cNvSpPr/>
          <p:nvPr/>
        </p:nvSpPr>
        <p:spPr>
          <a:xfrm>
            <a:off x="3124080" y="6356520"/>
            <a:ext cx="289548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ctr">
            <a:noAutofit/>
          </a:bodyPr>
          <a:p>
            <a:pPr>
              <a:lnSpc>
                <a:spcPct val="100000"/>
              </a:lnSpc>
            </a:pPr>
            <a:endParaRPr b="0" lang="de-DE" sz="1800" spc="-1" strike="noStrike">
              <a:solidFill>
                <a:srgbClr val="ffffff"/>
              </a:solidFill>
              <a:latin typeface="Calibri"/>
              <a:ea typeface="DejaVu Sans"/>
            </a:endParaRPr>
          </a:p>
        </p:txBody>
      </p:sp>
      <p:sp>
        <p:nvSpPr>
          <p:cNvPr id="2" name="PlaceHolder 1"/>
          <p:cNvSpPr>
            <a:spLocks noGrp="1"/>
          </p:cNvSpPr>
          <p:nvPr>
            <p:ph type="sldNum" idx="1"/>
          </p:nvPr>
        </p:nvSpPr>
        <p:spPr>
          <a:xfrm>
            <a:off x="6552720" y="6356520"/>
            <a:ext cx="2109600" cy="3409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lstStyle>
            <a:lvl1pPr indent="0" algn="r">
              <a:lnSpc>
                <a:spcPct val="100000"/>
              </a:lnSpc>
              <a:spcBef>
                <a:spcPts val="62"/>
              </a:spcBef>
              <a:spcAft>
                <a:spcPts val="62"/>
              </a:spcAft>
              <a:buNone/>
              <a:tabLst>
                <a:tab algn="l" pos="0"/>
              </a:tabLst>
              <a:defRPr b="0" lang="en-US" sz="1200" spc="-1" strike="noStrike">
                <a:solidFill>
                  <a:srgbClr val="898989"/>
                </a:solidFill>
                <a:latin typeface="Times New Roman"/>
                <a:ea typeface="Segoe UI"/>
              </a:defRPr>
            </a:lvl1pPr>
          </a:lstStyle>
          <a:p>
            <a:pPr indent="0" algn="r">
              <a:lnSpc>
                <a:spcPct val="100000"/>
              </a:lnSpc>
              <a:spcBef>
                <a:spcPts val="62"/>
              </a:spcBef>
              <a:spcAft>
                <a:spcPts val="62"/>
              </a:spcAft>
              <a:buNone/>
              <a:tabLst>
                <a:tab algn="l" pos="0"/>
              </a:tabLst>
            </a:pPr>
            <a:fld id="{F1079E52-FB14-47BF-9A1B-FC02E5FE8934}" type="slidenum">
              <a:rPr b="0" lang="en-US" sz="1200" spc="-1" strike="noStrike">
                <a:solidFill>
                  <a:srgbClr val="898989"/>
                </a:solidFill>
                <a:latin typeface="Times New Roman"/>
                <a:ea typeface="Segoe UI"/>
              </a:rPr>
              <a:t>&lt;Foliennummer&gt;</a:t>
            </a:fld>
            <a:endParaRPr b="0" lang="de-DE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de-DE" sz="4400" spc="-1" strike="noStrike">
                <a:solidFill>
                  <a:srgbClr val="000000"/>
                </a:solidFill>
                <a:latin typeface="Arial"/>
              </a:rPr>
              <a:t>Format des Titeltextes durch Klicken bearbeiten</a:t>
            </a: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3200" spc="-1" strike="noStrike">
                <a:solidFill>
                  <a:srgbClr val="000000"/>
                </a:solidFill>
                <a:latin typeface="Arial"/>
              </a:rPr>
              <a:t>Format des Gliederungstextes durch Klicken bearbeiten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800" spc="-1" strike="noStrike">
                <a:solidFill>
                  <a:srgbClr val="000000"/>
                </a:solidFill>
                <a:latin typeface="Arial"/>
              </a:rPr>
              <a:t>Zweite Gliederungsebene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400" spc="-1" strike="noStrike">
                <a:solidFill>
                  <a:srgbClr val="000000"/>
                </a:solidFill>
                <a:latin typeface="Arial"/>
              </a:rPr>
              <a:t>Dritte Gliederungsebene</a:t>
            </a: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000" spc="-1" strike="noStrike">
                <a:solidFill>
                  <a:srgbClr val="000000"/>
                </a:solidFill>
                <a:latin typeface="Arial"/>
              </a:rPr>
              <a:t>Vierte Gliederungsebene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Arial"/>
              </a:rPr>
              <a:t>Fünfte Gliederungsebene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Arial"/>
              </a:rPr>
              <a:t>Sechste Gliederungsebene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Arial"/>
              </a:rPr>
              <a:t>Siebte Gliederungsebene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"/>
          <p:cNvSpPr/>
          <p:nvPr/>
        </p:nvSpPr>
        <p:spPr>
          <a:xfrm>
            <a:off x="457200" y="6356520"/>
            <a:ext cx="2117520" cy="348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ctr">
            <a:noAutofit/>
          </a:bodyPr>
          <a:p>
            <a:pPr>
              <a:lnSpc>
                <a:spcPct val="100000"/>
              </a:lnSpc>
            </a:pPr>
            <a:endParaRPr b="0" lang="de-DE" sz="1800" spc="-1" strike="noStrike">
              <a:solidFill>
                <a:srgbClr val="ffffff"/>
              </a:solidFill>
              <a:latin typeface="Calibri"/>
              <a:ea typeface="DejaVu Sans"/>
            </a:endParaRPr>
          </a:p>
        </p:txBody>
      </p:sp>
      <p:sp>
        <p:nvSpPr>
          <p:cNvPr id="42" name=""/>
          <p:cNvSpPr/>
          <p:nvPr/>
        </p:nvSpPr>
        <p:spPr>
          <a:xfrm>
            <a:off x="3124080" y="6356520"/>
            <a:ext cx="289548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ctr">
            <a:noAutofit/>
          </a:bodyPr>
          <a:p>
            <a:pPr>
              <a:lnSpc>
                <a:spcPct val="100000"/>
              </a:lnSpc>
            </a:pPr>
            <a:endParaRPr b="0" lang="de-DE" sz="1800" spc="-1" strike="noStrike">
              <a:solidFill>
                <a:srgbClr val="ffffff"/>
              </a:solidFill>
              <a:latin typeface="Calibri"/>
              <a:ea typeface="DejaVu Sans"/>
            </a:endParaRPr>
          </a:p>
        </p:txBody>
      </p:sp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05480" cy="11188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>
              <a:buNone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</a:rPr>
              <a:t>Format des Titeltextes durch Klicken bearbeiten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sldNum" idx="2"/>
          </p:nvPr>
        </p:nvSpPr>
        <p:spPr>
          <a:xfrm>
            <a:off x="6552720" y="6356520"/>
            <a:ext cx="2109600" cy="3409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lstStyle>
            <a:lvl1pPr indent="0" algn="r">
              <a:lnSpc>
                <a:spcPct val="100000"/>
              </a:lnSpc>
              <a:spcBef>
                <a:spcPts val="62"/>
              </a:spcBef>
              <a:spcAft>
                <a:spcPts val="62"/>
              </a:spcAft>
              <a:buNone/>
              <a:tabLst>
                <a:tab algn="l" pos="0"/>
              </a:tabLst>
              <a:defRPr b="0" lang="en-US" sz="1200" spc="-1" strike="noStrike">
                <a:solidFill>
                  <a:srgbClr val="898989"/>
                </a:solidFill>
                <a:latin typeface="Times New Roman"/>
                <a:ea typeface="Segoe UI"/>
              </a:defRPr>
            </a:lvl1pPr>
          </a:lstStyle>
          <a:p>
            <a:pPr indent="0" algn="r">
              <a:lnSpc>
                <a:spcPct val="100000"/>
              </a:lnSpc>
              <a:spcBef>
                <a:spcPts val="62"/>
              </a:spcBef>
              <a:spcAft>
                <a:spcPts val="62"/>
              </a:spcAft>
              <a:buNone/>
              <a:tabLst>
                <a:tab algn="l" pos="0"/>
              </a:tabLst>
            </a:pPr>
            <a:fld id="{C20D6109-8877-4964-9F63-6BAD3D317EAC}" type="slidenum">
              <a:rPr b="0" lang="en-US" sz="1200" spc="-1" strike="noStrike">
                <a:solidFill>
                  <a:srgbClr val="898989"/>
                </a:solidFill>
                <a:latin typeface="Times New Roman"/>
                <a:ea typeface="Segoe UI"/>
              </a:rPr>
              <a:t>&lt;Foliennummer&gt;</a:t>
            </a:fld>
            <a:endParaRPr b="0" lang="de-DE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3200" spc="-1" strike="noStrike">
                <a:solidFill>
                  <a:srgbClr val="000000"/>
                </a:solidFill>
                <a:latin typeface="Arial"/>
              </a:rPr>
              <a:t>Format des Gliederungstextes durch Klicken bearbeiten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800" spc="-1" strike="noStrike">
                <a:solidFill>
                  <a:srgbClr val="000000"/>
                </a:solidFill>
                <a:latin typeface="Arial"/>
              </a:rPr>
              <a:t>Zweite Gliederungsebene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400" spc="-1" strike="noStrike">
                <a:solidFill>
                  <a:srgbClr val="000000"/>
                </a:solidFill>
                <a:latin typeface="Arial"/>
              </a:rPr>
              <a:t>Dritte Gliederungsebene</a:t>
            </a: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000" spc="-1" strike="noStrike">
                <a:solidFill>
                  <a:srgbClr val="000000"/>
                </a:solidFill>
                <a:latin typeface="Arial"/>
              </a:rPr>
              <a:t>Vierte Gliederungsebene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Arial"/>
              </a:rPr>
              <a:t>Fünfte Gliederungsebene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Arial"/>
              </a:rPr>
              <a:t>Sechste Gliederungsebene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Arial"/>
              </a:rPr>
              <a:t>Siebte Gliederungsebene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"/>
          <p:cNvSpPr/>
          <p:nvPr/>
        </p:nvSpPr>
        <p:spPr>
          <a:xfrm>
            <a:off x="685800" y="838080"/>
            <a:ext cx="7772040" cy="32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spcBef>
                <a:spcPts val="62"/>
              </a:spcBef>
              <a:spcAft>
                <a:spcPts val="62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18680"/>
                <a:tab algn="l" pos="10767960"/>
                <a:tab algn="l" pos="10769760"/>
                <a:tab algn="l" pos="10771200"/>
                <a:tab algn="l" pos="10772640"/>
                <a:tab algn="l" pos="10774440"/>
                <a:tab algn="l" pos="10775880"/>
                <a:tab algn="l" pos="10777680"/>
                <a:tab algn="l" pos="10779120"/>
                <a:tab algn="l" pos="10780560"/>
                <a:tab algn="l" pos="10782360"/>
              </a:tabLst>
            </a:pPr>
            <a:r>
              <a:rPr b="0" lang="de-DE" sz="4000" spc="-1" strike="noStrike">
                <a:solidFill>
                  <a:srgbClr val="000000"/>
                </a:solidFill>
                <a:latin typeface="Book Antiqua"/>
                <a:ea typeface="DejaVu Sans"/>
              </a:rPr>
              <a:t>Current </a:t>
            </a:r>
            <a:endParaRPr b="0" lang="de-DE" sz="4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2"/>
              </a:spcBef>
              <a:spcAft>
                <a:spcPts val="62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18680"/>
                <a:tab algn="l" pos="10767960"/>
                <a:tab algn="l" pos="10769760"/>
                <a:tab algn="l" pos="10771200"/>
                <a:tab algn="l" pos="10772640"/>
                <a:tab algn="l" pos="10774440"/>
                <a:tab algn="l" pos="10775880"/>
                <a:tab algn="l" pos="10777680"/>
                <a:tab algn="l" pos="10779120"/>
                <a:tab algn="l" pos="10780560"/>
                <a:tab algn="l" pos="10782360"/>
              </a:tabLst>
            </a:pPr>
            <a:r>
              <a:rPr b="0" lang="de-DE" sz="4000" spc="-1" strike="noStrike">
                <a:solidFill>
                  <a:srgbClr val="000000"/>
                </a:solidFill>
                <a:latin typeface="Book Antiqua"/>
                <a:ea typeface="DejaVu Sans"/>
              </a:rPr>
              <a:t>Digital Legislation </a:t>
            </a:r>
            <a:endParaRPr b="0" lang="de-DE" sz="4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2"/>
              </a:spcBef>
              <a:spcAft>
                <a:spcPts val="62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18680"/>
                <a:tab algn="l" pos="10767960"/>
                <a:tab algn="l" pos="10769760"/>
                <a:tab algn="l" pos="10771200"/>
                <a:tab algn="l" pos="10772640"/>
                <a:tab algn="l" pos="10774440"/>
                <a:tab algn="l" pos="10775880"/>
                <a:tab algn="l" pos="10777680"/>
                <a:tab algn="l" pos="10779120"/>
                <a:tab algn="l" pos="10780560"/>
                <a:tab algn="l" pos="10782360"/>
              </a:tabLst>
            </a:pPr>
            <a:r>
              <a:rPr b="0" lang="de-DE" sz="4000" spc="-1" strike="noStrike">
                <a:solidFill>
                  <a:srgbClr val="000000"/>
                </a:solidFill>
                <a:latin typeface="Book Antiqua"/>
                <a:ea typeface="DejaVu Sans"/>
              </a:rPr>
              <a:t>in the EU</a:t>
            </a:r>
            <a:endParaRPr b="0" lang="de-DE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"/>
          <p:cNvSpPr/>
          <p:nvPr/>
        </p:nvSpPr>
        <p:spPr>
          <a:xfrm>
            <a:off x="1371600" y="4419720"/>
            <a:ext cx="6400440" cy="1828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100000"/>
              </a:lnSpc>
              <a:spcBef>
                <a:spcPts val="862"/>
              </a:spcBef>
              <a:spcAft>
                <a:spcPts val="62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18680"/>
                <a:tab algn="l" pos="10767960"/>
                <a:tab algn="l" pos="10769760"/>
                <a:tab algn="l" pos="10771200"/>
                <a:tab algn="l" pos="10772640"/>
                <a:tab algn="l" pos="10774440"/>
                <a:tab algn="l" pos="10775880"/>
                <a:tab algn="l" pos="10777680"/>
                <a:tab algn="l" pos="10779120"/>
                <a:tab algn="l" pos="10780560"/>
                <a:tab algn="l" pos="10782360"/>
              </a:tabLst>
            </a:pPr>
            <a:r>
              <a:rPr b="0" lang="de-DE" sz="3200" spc="-1" strike="noStrike">
                <a:solidFill>
                  <a:srgbClr val="000000"/>
                </a:solidFill>
                <a:latin typeface="Book Antiqua"/>
                <a:ea typeface="DejaVu Sans"/>
              </a:rPr>
              <a:t>Ralf Bendrath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63"/>
              </a:spcBef>
              <a:spcAft>
                <a:spcPts val="62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18680"/>
                <a:tab algn="l" pos="10767960"/>
                <a:tab algn="l" pos="10769760"/>
                <a:tab algn="l" pos="10771200"/>
                <a:tab algn="l" pos="10772640"/>
                <a:tab algn="l" pos="10774440"/>
                <a:tab algn="l" pos="10775880"/>
                <a:tab algn="l" pos="10777680"/>
                <a:tab algn="l" pos="10779120"/>
                <a:tab algn="l" pos="10780560"/>
                <a:tab algn="l" pos="10782360"/>
              </a:tabLst>
            </a:pPr>
            <a:r>
              <a:rPr b="0" lang="de-DE" sz="2400" spc="-1" strike="noStrike">
                <a:solidFill>
                  <a:srgbClr val="000000"/>
                </a:solidFill>
                <a:latin typeface="Book Antiqua"/>
                <a:ea typeface="DejaVu Sans"/>
              </a:rPr>
              <a:t>Adviser for </a:t>
            </a: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63"/>
              </a:spcBef>
              <a:spcAft>
                <a:spcPts val="62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18680"/>
                <a:tab algn="l" pos="10767960"/>
                <a:tab algn="l" pos="10769760"/>
                <a:tab algn="l" pos="10771200"/>
                <a:tab algn="l" pos="10772640"/>
                <a:tab algn="l" pos="10774440"/>
                <a:tab algn="l" pos="10775880"/>
                <a:tab algn="l" pos="10777680"/>
                <a:tab algn="l" pos="10779120"/>
                <a:tab algn="l" pos="10780560"/>
                <a:tab algn="l" pos="10782360"/>
              </a:tabLst>
            </a:pPr>
            <a:r>
              <a:rPr b="0" lang="de-DE" sz="2400" spc="-1" strike="noStrike">
                <a:solidFill>
                  <a:srgbClr val="000000"/>
                </a:solidFill>
                <a:latin typeface="Book Antiqua"/>
                <a:ea typeface="DejaVu Sans"/>
              </a:rPr>
              <a:t>civil liberties, justice and home affairs</a:t>
            </a: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63"/>
              </a:spcBef>
              <a:spcAft>
                <a:spcPts val="62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18680"/>
                <a:tab algn="l" pos="10767960"/>
                <a:tab algn="l" pos="10769760"/>
                <a:tab algn="l" pos="10771200"/>
                <a:tab algn="l" pos="10772640"/>
                <a:tab algn="l" pos="10774440"/>
                <a:tab algn="l" pos="10775880"/>
                <a:tab algn="l" pos="10777680"/>
                <a:tab algn="l" pos="10779120"/>
                <a:tab algn="l" pos="10780560"/>
                <a:tab algn="l" pos="10782360"/>
              </a:tabLst>
            </a:pPr>
            <a:r>
              <a:rPr b="0" lang="de-DE" sz="2400" spc="-1" strike="noStrike">
                <a:solidFill>
                  <a:srgbClr val="000000"/>
                </a:solidFill>
                <a:latin typeface="Book Antiqua"/>
                <a:ea typeface="DejaVu Sans"/>
              </a:rPr>
              <a:t>Greens/EFA in the European Parliament</a:t>
            </a: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"/>
          <p:cNvSpPr/>
          <p:nvPr/>
        </p:nvSpPr>
        <p:spPr>
          <a:xfrm>
            <a:off x="457200" y="274680"/>
            <a:ext cx="8213400" cy="1126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spcBef>
                <a:spcPts val="62"/>
              </a:spcBef>
              <a:spcAft>
                <a:spcPts val="62"/>
              </a:spcAft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de-DE" sz="4400" spc="-1" strike="noStrike">
                <a:solidFill>
                  <a:srgbClr val="000000"/>
                </a:solidFill>
                <a:latin typeface="Book Antiqua"/>
                <a:ea typeface="DejaVu Sans"/>
              </a:rPr>
              <a:t>Platform Regulation</a:t>
            </a: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"/>
          <p:cNvSpPr/>
          <p:nvPr/>
        </p:nvSpPr>
        <p:spPr>
          <a:xfrm>
            <a:off x="457200" y="1600200"/>
            <a:ext cx="8213400" cy="450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spcBef>
                <a:spcPts val="862"/>
              </a:spcBef>
              <a:spcAft>
                <a:spcPts val="62"/>
              </a:spcAft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de-DE" sz="3200" spc="-1" strike="noStrike">
                <a:solidFill>
                  <a:srgbClr val="000000"/>
                </a:solidFill>
                <a:latin typeface="Book Antiqua"/>
                <a:ea typeface="DejaVu Sans"/>
              </a:rPr>
              <a:t>Digital Markets Act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862"/>
              </a:spcBef>
              <a:spcAft>
                <a:spcPts val="62"/>
              </a:spcAft>
              <a:buClr>
                <a:srgbClr val="000000"/>
              </a:buClr>
              <a:buFont typeface="Book Antiqua"/>
              <a:buChar char="-"/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de-DE" sz="3200" spc="-1" strike="noStrike">
                <a:solidFill>
                  <a:srgbClr val="000000"/>
                </a:solidFill>
                <a:latin typeface="Book Antiqua"/>
                <a:ea typeface="DejaVu Sans"/>
              </a:rPr>
              <a:t> </a:t>
            </a:r>
            <a:r>
              <a:rPr b="0" lang="de-DE" sz="3200" spc="-1" strike="noStrike">
                <a:solidFill>
                  <a:srgbClr val="000000"/>
                </a:solidFill>
                <a:latin typeface="Book Antiqua"/>
                <a:ea typeface="DejaVu Sans"/>
              </a:rPr>
              <a:t>for gatekeepers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862"/>
              </a:spcBef>
              <a:spcAft>
                <a:spcPts val="62"/>
              </a:spcAft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de-DE" sz="3200" spc="-1" strike="noStrike">
                <a:solidFill>
                  <a:srgbClr val="000000"/>
                </a:solidFill>
                <a:latin typeface="Book Antiqua"/>
                <a:ea typeface="DejaVu Sans"/>
              </a:rPr>
              <a:t>Terrorist Content Online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862"/>
              </a:spcBef>
              <a:spcAft>
                <a:spcPts val="62"/>
              </a:spcAft>
              <a:buClr>
                <a:srgbClr val="000000"/>
              </a:buClr>
              <a:buFont typeface="Book Antiqua"/>
              <a:buChar char="-"/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de-DE" sz="3200" spc="-1" strike="noStrike">
                <a:solidFill>
                  <a:srgbClr val="000000"/>
                </a:solidFill>
                <a:latin typeface="Book Antiqua"/>
                <a:ea typeface="DejaVu Sans"/>
              </a:rPr>
              <a:t> </a:t>
            </a:r>
            <a:r>
              <a:rPr b="0" lang="de-DE" sz="3200" spc="-1" strike="noStrike">
                <a:solidFill>
                  <a:srgbClr val="000000"/>
                </a:solidFill>
                <a:latin typeface="Book Antiqua"/>
                <a:ea typeface="DejaVu Sans"/>
              </a:rPr>
              <a:t>2020, went well, but...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862"/>
              </a:spcBef>
              <a:spcAft>
                <a:spcPts val="62"/>
              </a:spcAft>
              <a:buClr>
                <a:srgbClr val="000000"/>
              </a:buClr>
              <a:buFont typeface="Book Antiqua"/>
              <a:buChar char="-"/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de-DE" sz="3200" spc="-1" strike="noStrike">
                <a:solidFill>
                  <a:srgbClr val="000000"/>
                </a:solidFill>
                <a:latin typeface="Book Antiqua"/>
                <a:ea typeface="DejaVu Sans"/>
              </a:rPr>
              <a:t> </a:t>
            </a:r>
            <a:r>
              <a:rPr b="0" lang="de-DE" sz="3200" spc="-1" strike="noStrike">
                <a:solidFill>
                  <a:srgbClr val="000000"/>
                </a:solidFill>
                <a:latin typeface="Book Antiqua"/>
                <a:ea typeface="DejaVu Sans"/>
              </a:rPr>
              <a:t>cross-border..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862"/>
              </a:spcBef>
              <a:spcAft>
                <a:spcPts val="62"/>
              </a:spcAft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de-DE" sz="3200" spc="-1" strike="noStrike">
                <a:solidFill>
                  <a:srgbClr val="000000"/>
                </a:solidFill>
                <a:latin typeface="Book Antiqua"/>
                <a:ea typeface="DejaVu Sans"/>
              </a:rPr>
              <a:t>Political Advertising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862"/>
              </a:spcBef>
              <a:spcAft>
                <a:spcPts val="62"/>
              </a:spcAft>
              <a:buClr>
                <a:srgbClr val="000000"/>
              </a:buClr>
              <a:buFont typeface="Book Antiqua"/>
              <a:buChar char="-"/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de-DE" sz="3200" spc="-1" strike="noStrike">
                <a:solidFill>
                  <a:srgbClr val="000000"/>
                </a:solidFill>
                <a:latin typeface="Book Antiqua"/>
                <a:ea typeface="DejaVu Sans"/>
              </a:rPr>
              <a:t> </a:t>
            </a:r>
            <a:r>
              <a:rPr b="0" lang="de-DE" sz="3200" spc="-1" strike="noStrike">
                <a:solidFill>
                  <a:srgbClr val="000000"/>
                </a:solidFill>
                <a:latin typeface="Book Antiqua"/>
                <a:ea typeface="DejaVu Sans"/>
              </a:rPr>
              <a:t>Almost done, but again no full ban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862"/>
              </a:spcBef>
              <a:spcAft>
                <a:spcPts val="62"/>
              </a:spcAft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"/>
          <p:cNvSpPr/>
          <p:nvPr/>
        </p:nvSpPr>
        <p:spPr>
          <a:xfrm>
            <a:off x="1143000" y="1122480"/>
            <a:ext cx="6857640" cy="2387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ctr">
              <a:lnSpc>
                <a:spcPct val="100000"/>
              </a:lnSpc>
              <a:spcBef>
                <a:spcPts val="62"/>
              </a:spcBef>
              <a:spcAft>
                <a:spcPts val="62"/>
              </a:spcAft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de-DE" sz="6000" spc="-1" strike="noStrike">
                <a:solidFill>
                  <a:srgbClr val="000000"/>
                </a:solidFill>
                <a:latin typeface="Book Antiqua"/>
                <a:ea typeface="DejaVu Sans"/>
              </a:rPr>
              <a:t>3. Data</a:t>
            </a:r>
            <a:endParaRPr b="0" lang="de-DE" sz="6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"/>
          <p:cNvSpPr/>
          <p:nvPr/>
        </p:nvSpPr>
        <p:spPr>
          <a:xfrm>
            <a:off x="1143000" y="3602160"/>
            <a:ext cx="6857640" cy="165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ctr">
            <a:noAutofit/>
          </a:bodyPr>
          <a:p>
            <a:pPr>
              <a:lnSpc>
                <a:spcPct val="100000"/>
              </a:lnSpc>
            </a:pPr>
            <a:endParaRPr b="0" lang="de-DE" sz="1800" spc="-1" strike="noStrike">
              <a:solidFill>
                <a:srgbClr val="ffffff"/>
              </a:solidFill>
              <a:latin typeface="Calibri"/>
              <a:ea typeface="DejaVu San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" descr=""/>
          <p:cNvPicPr/>
          <p:nvPr/>
        </p:nvPicPr>
        <p:blipFill>
          <a:blip r:embed="rId1"/>
          <a:stretch/>
        </p:blipFill>
        <p:spPr>
          <a:xfrm>
            <a:off x="1332000" y="1401840"/>
            <a:ext cx="7143480" cy="4800240"/>
          </a:xfrm>
          <a:prstGeom prst="rect">
            <a:avLst/>
          </a:prstGeom>
          <a:ln w="0">
            <a:noFill/>
          </a:ln>
        </p:spPr>
      </p:pic>
      <p:sp>
        <p:nvSpPr>
          <p:cNvPr id="109" name=""/>
          <p:cNvSpPr/>
          <p:nvPr/>
        </p:nvSpPr>
        <p:spPr>
          <a:xfrm>
            <a:off x="457200" y="274680"/>
            <a:ext cx="8213400" cy="1126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spcBef>
                <a:spcPts val="62"/>
              </a:spcBef>
              <a:spcAft>
                <a:spcPts val="62"/>
              </a:spcAft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de-DE" sz="4400" spc="-1" strike="noStrike">
                <a:solidFill>
                  <a:srgbClr val="000000"/>
                </a:solidFill>
                <a:latin typeface="Book Antiqua"/>
                <a:ea typeface="DejaVu Sans"/>
              </a:rPr>
              <a:t>EU Data Strategy</a:t>
            </a: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"/>
          <p:cNvSpPr/>
          <p:nvPr/>
        </p:nvSpPr>
        <p:spPr>
          <a:xfrm>
            <a:off x="457200" y="274680"/>
            <a:ext cx="8213400" cy="1126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spcBef>
                <a:spcPts val="62"/>
              </a:spcBef>
              <a:spcAft>
                <a:spcPts val="62"/>
              </a:spcAft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de-DE" sz="4400" spc="-1" strike="noStrike">
                <a:solidFill>
                  <a:srgbClr val="000000"/>
                </a:solidFill>
                <a:latin typeface="Book Antiqua"/>
                <a:ea typeface="DejaVu Sans"/>
              </a:rPr>
              <a:t>Data Strategy</a:t>
            </a: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"/>
          <p:cNvSpPr/>
          <p:nvPr/>
        </p:nvSpPr>
        <p:spPr>
          <a:xfrm>
            <a:off x="457200" y="1600200"/>
            <a:ext cx="8213400" cy="450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spcBef>
                <a:spcPts val="862"/>
              </a:spcBef>
              <a:spcAft>
                <a:spcPts val="62"/>
              </a:spcAft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de-DE" sz="3200" spc="-1" strike="noStrike">
                <a:solidFill>
                  <a:srgbClr val="000000"/>
                </a:solidFill>
                <a:latin typeface="Book Antiqua"/>
                <a:ea typeface="DejaVu Sans"/>
              </a:rPr>
              <a:t>Data Governance Act (done) 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862"/>
              </a:spcBef>
              <a:spcAft>
                <a:spcPts val="62"/>
              </a:spcAft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de-DE" sz="3200" spc="-1" strike="noStrike">
                <a:solidFill>
                  <a:srgbClr val="000000"/>
                </a:solidFill>
                <a:latin typeface="Book Antiqua"/>
                <a:ea typeface="DejaVu Sans"/>
              </a:rPr>
              <a:t>- Rules for data altruism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862"/>
              </a:spcBef>
              <a:spcAft>
                <a:spcPts val="62"/>
              </a:spcAft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862"/>
              </a:spcBef>
              <a:spcAft>
                <a:spcPts val="62"/>
              </a:spcAft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de-DE" sz="3200" spc="-1" strike="noStrike">
                <a:solidFill>
                  <a:srgbClr val="000000"/>
                </a:solidFill>
                <a:latin typeface="Book Antiqua"/>
                <a:ea typeface="DejaVu Sans"/>
              </a:rPr>
              <a:t>Data Act (done)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862"/>
              </a:spcBef>
              <a:spcAft>
                <a:spcPts val="62"/>
              </a:spcAft>
              <a:buClr>
                <a:srgbClr val="000000"/>
              </a:buClr>
              <a:buFont typeface="Book Antiqua"/>
              <a:buChar char="-"/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de-DE" sz="3200" spc="-1" strike="noStrike">
                <a:solidFill>
                  <a:srgbClr val="000000"/>
                </a:solidFill>
                <a:latin typeface="Book Antiqua"/>
                <a:ea typeface="DejaVu Sans"/>
              </a:rPr>
              <a:t> </a:t>
            </a:r>
            <a:r>
              <a:rPr b="0" lang="de-DE" sz="3200" spc="-1" strike="noStrike">
                <a:solidFill>
                  <a:srgbClr val="000000"/>
                </a:solidFill>
                <a:latin typeface="Book Antiqua"/>
                <a:ea typeface="DejaVu Sans"/>
              </a:rPr>
              <a:t>Obligations for IoT providers that have data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862"/>
              </a:spcBef>
              <a:spcAft>
                <a:spcPts val="62"/>
              </a:spcAft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862"/>
              </a:spcBef>
              <a:spcAft>
                <a:spcPts val="62"/>
              </a:spcAft>
              <a:buClr>
                <a:srgbClr val="000000"/>
              </a:buClr>
              <a:buFont typeface="Book Antiqua"/>
              <a:buChar char="-"/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de-DE" sz="3200" spc="-1" strike="noStrike">
                <a:solidFill>
                  <a:srgbClr val="000000"/>
                </a:solidFill>
                <a:latin typeface="Book Antiqua"/>
                <a:ea typeface="DejaVu Sans"/>
              </a:rPr>
              <a:t> </a:t>
            </a:r>
            <a:r>
              <a:rPr b="1" lang="de-DE" sz="3200" spc="-1" strike="noStrike">
                <a:solidFill>
                  <a:srgbClr val="000000"/>
                </a:solidFill>
                <a:latin typeface="Book Antiqua"/>
                <a:ea typeface="DejaVu Sans"/>
              </a:rPr>
              <a:t>Personal Data</a:t>
            </a:r>
            <a:r>
              <a:rPr b="0" lang="de-DE" sz="3200" spc="-1" strike="noStrike">
                <a:solidFill>
                  <a:srgbClr val="000000"/>
                </a:solidFill>
                <a:latin typeface="Book Antiqua"/>
                <a:ea typeface="DejaVu Sans"/>
              </a:rPr>
              <a:t> </a:t>
            </a:r>
            <a:r>
              <a:rPr b="1" lang="de-DE" sz="3200" spc="-1" strike="noStrike">
                <a:solidFill>
                  <a:srgbClr val="000000"/>
                </a:solidFill>
                <a:latin typeface="Wingdings"/>
                <a:ea typeface="Wingdings"/>
              </a:rPr>
              <a:t></a:t>
            </a:r>
            <a:r>
              <a:rPr b="1" lang="de-DE" sz="3200" spc="-1" strike="noStrike">
                <a:solidFill>
                  <a:srgbClr val="000000"/>
                </a:solidFill>
                <a:latin typeface="Book Antiqua"/>
                <a:ea typeface="DejaVu Sans"/>
              </a:rPr>
              <a:t> GDPR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862"/>
              </a:spcBef>
              <a:spcAft>
                <a:spcPts val="62"/>
              </a:spcAft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"/>
          <p:cNvSpPr/>
          <p:nvPr/>
        </p:nvSpPr>
        <p:spPr>
          <a:xfrm>
            <a:off x="457200" y="274680"/>
            <a:ext cx="8213400" cy="1126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spcBef>
                <a:spcPts val="62"/>
              </a:spcBef>
              <a:spcAft>
                <a:spcPts val="62"/>
              </a:spcAft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de-DE" sz="4400" spc="-1" strike="noStrike">
                <a:solidFill>
                  <a:srgbClr val="000000"/>
                </a:solidFill>
                <a:latin typeface="Book Antiqua"/>
                <a:ea typeface="DejaVu Sans"/>
              </a:rPr>
              <a:t>Data Strategy</a:t>
            </a: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"/>
          <p:cNvSpPr/>
          <p:nvPr/>
        </p:nvSpPr>
        <p:spPr>
          <a:xfrm>
            <a:off x="457200" y="1600200"/>
            <a:ext cx="8213400" cy="450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spcBef>
                <a:spcPts val="862"/>
              </a:spcBef>
              <a:spcAft>
                <a:spcPts val="62"/>
              </a:spcAft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de-DE" sz="3200" spc="-1" strike="noStrike">
                <a:solidFill>
                  <a:srgbClr val="000000"/>
                </a:solidFill>
                <a:latin typeface="Book Antiqua"/>
                <a:ea typeface="DejaVu Sans"/>
              </a:rPr>
              <a:t>Specific "data spaces"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862"/>
              </a:spcBef>
              <a:spcAft>
                <a:spcPts val="62"/>
              </a:spcAft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de-DE" sz="3200" spc="-1" strike="noStrike">
                <a:solidFill>
                  <a:srgbClr val="000000"/>
                </a:solidFill>
                <a:latin typeface="Book Antiqua"/>
                <a:ea typeface="DejaVu Sans"/>
              </a:rPr>
              <a:t>- EU health data space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862"/>
              </a:spcBef>
              <a:spcAft>
                <a:spcPts val="62"/>
              </a:spcAft>
              <a:buClr>
                <a:srgbClr val="000000"/>
              </a:buClr>
              <a:buFont typeface="Times New Roman"/>
              <a:buChar char="–"/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de-DE" sz="3200" spc="-1" strike="noStrike">
                <a:solidFill>
                  <a:srgbClr val="000000"/>
                </a:solidFill>
                <a:latin typeface="Book Antiqua"/>
                <a:ea typeface="Microsoft YaHei"/>
              </a:rPr>
              <a:t>secondary use of your patient file? 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862"/>
              </a:spcBef>
              <a:spcAft>
                <a:spcPts val="62"/>
              </a:spcAft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de-DE" sz="3200" spc="-1" strike="noStrike">
                <a:solidFill>
                  <a:srgbClr val="000000"/>
                </a:solidFill>
                <a:latin typeface="Book Antiqua"/>
                <a:ea typeface="DejaVu Sans"/>
              </a:rPr>
              <a:t>- Financial Data Space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862"/>
              </a:spcBef>
              <a:spcAft>
                <a:spcPts val="62"/>
              </a:spcAft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de-DE" sz="3200" spc="-1" strike="noStrike">
                <a:solidFill>
                  <a:srgbClr val="000000"/>
                </a:solidFill>
                <a:latin typeface="Book Antiqua"/>
                <a:ea typeface="DejaVu Sans"/>
              </a:rPr>
              <a:t>- Transport Data Space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862"/>
              </a:spcBef>
              <a:spcAft>
                <a:spcPts val="62"/>
              </a:spcAft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de-DE" sz="3200" spc="-1" strike="noStrike">
                <a:solidFill>
                  <a:srgbClr val="000000"/>
                </a:solidFill>
                <a:latin typeface="Book Antiqua"/>
                <a:ea typeface="DejaVu Sans"/>
              </a:rPr>
              <a:t>etc.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862"/>
              </a:spcBef>
              <a:spcAft>
                <a:spcPts val="62"/>
              </a:spcAft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"/>
          <p:cNvSpPr/>
          <p:nvPr/>
        </p:nvSpPr>
        <p:spPr>
          <a:xfrm>
            <a:off x="457200" y="274680"/>
            <a:ext cx="8213400" cy="1126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spcBef>
                <a:spcPts val="62"/>
              </a:spcBef>
              <a:spcAft>
                <a:spcPts val="62"/>
              </a:spcAft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de-DE" sz="4400" spc="-1" strike="noStrike">
                <a:solidFill>
                  <a:srgbClr val="000000"/>
                </a:solidFill>
                <a:latin typeface="Book Antiqua"/>
                <a:ea typeface="DejaVu Sans"/>
              </a:rPr>
              <a:t>Data Strategy</a:t>
            </a: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"/>
          <p:cNvSpPr/>
          <p:nvPr/>
        </p:nvSpPr>
        <p:spPr>
          <a:xfrm>
            <a:off x="457200" y="1600200"/>
            <a:ext cx="8213400" cy="450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spcBef>
                <a:spcPts val="862"/>
              </a:spcBef>
              <a:spcAft>
                <a:spcPts val="62"/>
              </a:spcAft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de-DE" sz="3200" spc="-1" strike="noStrike">
                <a:solidFill>
                  <a:srgbClr val="000000"/>
                </a:solidFill>
                <a:latin typeface="Book Antiqua"/>
                <a:ea typeface="DejaVu Sans"/>
              </a:rPr>
              <a:t>Data adequacy decisions for non-personal data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862"/>
              </a:spcBef>
              <a:spcAft>
                <a:spcPts val="62"/>
              </a:spcAft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de-DE" sz="3200" spc="-1" strike="noStrike">
                <a:solidFill>
                  <a:srgbClr val="000000"/>
                </a:solidFill>
                <a:latin typeface="Book Antiqua"/>
                <a:ea typeface="DejaVu Sans"/>
              </a:rPr>
              <a:t>- If third countries don’t give us access to their data on the same terms, we don’t give them access to our EU data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862"/>
              </a:spcBef>
              <a:spcAft>
                <a:spcPts val="62"/>
              </a:spcAft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de-DE" sz="3200" spc="-1" strike="noStrike">
                <a:solidFill>
                  <a:srgbClr val="000000"/>
                </a:solidFill>
                <a:latin typeface="Book Antiqua"/>
                <a:ea typeface="DejaVu Sans"/>
              </a:rPr>
              <a:t>- Part of a larger conversation on the global data economy and trade system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862"/>
              </a:spcBef>
              <a:spcAft>
                <a:spcPts val="62"/>
              </a:spcAft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"/>
          <p:cNvSpPr/>
          <p:nvPr/>
        </p:nvSpPr>
        <p:spPr>
          <a:xfrm>
            <a:off x="1143000" y="1122480"/>
            <a:ext cx="6857640" cy="2387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ctr">
              <a:lnSpc>
                <a:spcPct val="100000"/>
              </a:lnSpc>
              <a:spcBef>
                <a:spcPts val="62"/>
              </a:spcBef>
              <a:spcAft>
                <a:spcPts val="62"/>
              </a:spcAft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de-DE" sz="6000" spc="-1" strike="noStrike">
                <a:solidFill>
                  <a:srgbClr val="000000"/>
                </a:solidFill>
                <a:latin typeface="Book Antiqua"/>
                <a:ea typeface="DejaVu Sans"/>
              </a:rPr>
              <a:t>4. "Artificial Intelligence"</a:t>
            </a:r>
            <a:endParaRPr b="0" lang="de-DE" sz="6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"/>
          <p:cNvSpPr/>
          <p:nvPr/>
        </p:nvSpPr>
        <p:spPr>
          <a:xfrm>
            <a:off x="1143000" y="3602160"/>
            <a:ext cx="6857640" cy="165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ctr">
            <a:noAutofit/>
          </a:bodyPr>
          <a:p>
            <a:pPr>
              <a:lnSpc>
                <a:spcPct val="100000"/>
              </a:lnSpc>
            </a:pPr>
            <a:endParaRPr b="0" lang="de-DE" sz="1800" spc="-1" strike="noStrike">
              <a:solidFill>
                <a:srgbClr val="ffffff"/>
              </a:solidFill>
              <a:latin typeface="Calibri"/>
              <a:ea typeface="DejaVu San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"/>
          <p:cNvSpPr/>
          <p:nvPr/>
        </p:nvSpPr>
        <p:spPr>
          <a:xfrm>
            <a:off x="457200" y="274680"/>
            <a:ext cx="8213400" cy="1126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spcBef>
                <a:spcPts val="62"/>
              </a:spcBef>
              <a:spcAft>
                <a:spcPts val="62"/>
              </a:spcAft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de-DE" sz="4400" spc="-1" strike="noStrike">
                <a:solidFill>
                  <a:srgbClr val="000000"/>
                </a:solidFill>
                <a:latin typeface="Book Antiqua"/>
                <a:ea typeface="DejaVu Sans"/>
              </a:rPr>
              <a:t>AI Act</a:t>
            </a: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"/>
          <p:cNvSpPr/>
          <p:nvPr/>
        </p:nvSpPr>
        <p:spPr>
          <a:xfrm>
            <a:off x="457200" y="1600200"/>
            <a:ext cx="8213400" cy="450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spcBef>
                <a:spcPts val="862"/>
              </a:spcBef>
              <a:spcAft>
                <a:spcPts val="62"/>
              </a:spcAft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de-DE" sz="3200" spc="-1" strike="noStrike">
                <a:solidFill>
                  <a:srgbClr val="000000"/>
                </a:solidFill>
                <a:latin typeface="Book Antiqua"/>
                <a:ea typeface="DejaVu Sans"/>
              </a:rPr>
              <a:t>Market Approval for AI Systems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  <a:p>
            <a:pPr lvl="1" marL="857160" indent="-457200">
              <a:lnSpc>
                <a:spcPct val="100000"/>
              </a:lnSpc>
              <a:spcBef>
                <a:spcPts val="763"/>
              </a:spcBef>
              <a:spcAft>
                <a:spcPts val="62"/>
              </a:spcAft>
              <a:buClr>
                <a:srgbClr val="000000"/>
              </a:buClr>
              <a:buFont typeface="Book Antiqua"/>
              <a:buChar char="-"/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de-DE" sz="2800" spc="-1" strike="noStrike">
                <a:solidFill>
                  <a:srgbClr val="000000"/>
                </a:solidFill>
                <a:latin typeface="Book Antiqua"/>
                <a:ea typeface="Microsoft YaHei"/>
              </a:rPr>
              <a:t>Risk too high </a:t>
            </a:r>
            <a:r>
              <a:rPr b="0" lang="de-DE" sz="2800" spc="-1" strike="noStrike">
                <a:solidFill>
                  <a:srgbClr val="000000"/>
                </a:solidFill>
                <a:latin typeface="Wingdings"/>
                <a:ea typeface="Wingdings"/>
              </a:rPr>
              <a:t></a:t>
            </a:r>
            <a:r>
              <a:rPr b="0" lang="de-DE" sz="2800" spc="-1" strike="noStrike">
                <a:solidFill>
                  <a:srgbClr val="000000"/>
                </a:solidFill>
                <a:latin typeface="Book Antiqua"/>
                <a:ea typeface="Microsoft YaHei"/>
              </a:rPr>
              <a:t> banned 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lvl="1" marL="857160" indent="-457200">
              <a:lnSpc>
                <a:spcPct val="100000"/>
              </a:lnSpc>
              <a:spcBef>
                <a:spcPts val="763"/>
              </a:spcBef>
              <a:spcAft>
                <a:spcPts val="62"/>
              </a:spcAft>
              <a:buClr>
                <a:srgbClr val="000000"/>
              </a:buClr>
              <a:buFont typeface="Book Antiqua"/>
              <a:buChar char="-"/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de-DE" sz="2800" spc="-1" strike="noStrike">
                <a:solidFill>
                  <a:srgbClr val="000000"/>
                </a:solidFill>
                <a:latin typeface="Book Antiqua"/>
                <a:ea typeface="Microsoft YaHei"/>
              </a:rPr>
              <a:t>High risik </a:t>
            </a:r>
            <a:r>
              <a:rPr b="0" lang="de-DE" sz="2800" spc="-1" strike="noStrike">
                <a:solidFill>
                  <a:srgbClr val="000000"/>
                </a:solidFill>
                <a:latin typeface="Wingdings"/>
                <a:ea typeface="Wingdings"/>
              </a:rPr>
              <a:t></a:t>
            </a:r>
            <a:r>
              <a:rPr b="0" lang="de-DE" sz="2800" spc="-1" strike="noStrike">
                <a:solidFill>
                  <a:srgbClr val="000000"/>
                </a:solidFill>
                <a:latin typeface="Book Antiqua"/>
                <a:ea typeface="Microsoft YaHei"/>
              </a:rPr>
              <a:t> regulated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lvl="1" marL="857160" indent="-457200">
              <a:lnSpc>
                <a:spcPct val="100000"/>
              </a:lnSpc>
              <a:spcBef>
                <a:spcPts val="763"/>
              </a:spcBef>
              <a:spcAft>
                <a:spcPts val="62"/>
              </a:spcAft>
              <a:buClr>
                <a:srgbClr val="000000"/>
              </a:buClr>
              <a:buFont typeface="Book Antiqua"/>
              <a:buChar char="-"/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de-DE" sz="2800" spc="-1" strike="noStrike">
                <a:solidFill>
                  <a:srgbClr val="000000"/>
                </a:solidFill>
                <a:latin typeface="Book Antiqua"/>
                <a:ea typeface="Microsoft YaHei"/>
              </a:rPr>
              <a:t>Low risk </a:t>
            </a:r>
            <a:r>
              <a:rPr b="0" lang="de-DE" sz="2800" spc="-1" strike="noStrike">
                <a:solidFill>
                  <a:srgbClr val="000000"/>
                </a:solidFill>
                <a:latin typeface="Wingdings"/>
                <a:ea typeface="Wingdings"/>
              </a:rPr>
              <a:t></a:t>
            </a:r>
            <a:r>
              <a:rPr b="0" lang="de-DE" sz="2800" spc="-1" strike="noStrike">
                <a:solidFill>
                  <a:srgbClr val="000000"/>
                </a:solidFill>
                <a:latin typeface="Book Antiqua"/>
                <a:ea typeface="Microsoft YaHei"/>
              </a:rPr>
              <a:t> allowed anyhow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862"/>
              </a:spcBef>
              <a:spcAft>
                <a:spcPts val="62"/>
              </a:spcAft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de-DE" sz="3200" spc="-1" strike="noStrike">
                <a:solidFill>
                  <a:srgbClr val="000000"/>
                </a:solidFill>
                <a:latin typeface="Book Antiqua"/>
                <a:ea typeface="DejaVu Sans"/>
              </a:rPr>
              <a:t>New Legislative Framework 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862"/>
              </a:spcBef>
              <a:spcAft>
                <a:spcPts val="62"/>
              </a:spcAft>
              <a:buClr>
                <a:srgbClr val="000000"/>
              </a:buClr>
              <a:buFont typeface="Times New Roman"/>
              <a:buChar char="–"/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de-DE" sz="2800" spc="-1" strike="noStrike">
                <a:solidFill>
                  <a:srgbClr val="000000"/>
                </a:solidFill>
                <a:latin typeface="Book Antiqua"/>
                <a:ea typeface="Microsoft YaHei"/>
              </a:rPr>
              <a:t>CE labels for software systems?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862"/>
              </a:spcBef>
              <a:spcAft>
                <a:spcPts val="62"/>
              </a:spcAft>
              <a:buClr>
                <a:srgbClr val="000000"/>
              </a:buClr>
              <a:buFont typeface="Times New Roman"/>
              <a:buChar char="–"/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de-DE" sz="2800" spc="-1" strike="noStrike">
                <a:solidFill>
                  <a:srgbClr val="000000"/>
                </a:solidFill>
                <a:latin typeface="Book Antiqua"/>
                <a:ea typeface="Microsoft YaHei"/>
              </a:rPr>
              <a:t>Criteria for risk assessments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63"/>
              </a:spcBef>
              <a:spcAft>
                <a:spcPts val="62"/>
              </a:spcAft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de-DE" sz="2800" spc="-1" strike="noStrike">
                <a:solidFill>
                  <a:srgbClr val="000000"/>
                </a:solidFill>
                <a:latin typeface="Book Antiqua"/>
                <a:ea typeface="Microsoft YaHei"/>
              </a:rPr>
              <a:t>More recently: Large language models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63"/>
              </a:spcBef>
              <a:spcAft>
                <a:spcPts val="62"/>
              </a:spcAft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de-DE" sz="2800" spc="-1" strike="noStrike">
                <a:solidFill>
                  <a:srgbClr val="000000"/>
                </a:solidFill>
                <a:latin typeface="Book Antiqua"/>
                <a:ea typeface="Microsoft YaHei"/>
              </a:rPr>
              <a:t>- toxic mushrooms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"/>
          <p:cNvSpPr/>
          <p:nvPr/>
        </p:nvSpPr>
        <p:spPr>
          <a:xfrm>
            <a:off x="1143000" y="1122480"/>
            <a:ext cx="6857640" cy="2387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ctr">
              <a:lnSpc>
                <a:spcPct val="100000"/>
              </a:lnSpc>
              <a:spcBef>
                <a:spcPts val="62"/>
              </a:spcBef>
              <a:spcAft>
                <a:spcPts val="62"/>
              </a:spcAft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de-DE" sz="6000" spc="-1" strike="noStrike">
                <a:solidFill>
                  <a:srgbClr val="000000"/>
                </a:solidFill>
                <a:latin typeface="Book Antiqua"/>
                <a:ea typeface="DejaVu Sans"/>
              </a:rPr>
              <a:t>5. Identity</a:t>
            </a:r>
            <a:endParaRPr b="0" lang="de-DE" sz="6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"/>
          <p:cNvSpPr/>
          <p:nvPr/>
        </p:nvSpPr>
        <p:spPr>
          <a:xfrm>
            <a:off x="457200" y="274680"/>
            <a:ext cx="8213400" cy="1126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spcBef>
                <a:spcPts val="62"/>
              </a:spcBef>
              <a:spcAft>
                <a:spcPts val="62"/>
              </a:spcAft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de-DE" sz="4400" spc="-1" strike="noStrike">
                <a:solidFill>
                  <a:srgbClr val="000000"/>
                </a:solidFill>
                <a:latin typeface="Book Antiqua"/>
                <a:ea typeface="DejaVu Sans"/>
              </a:rPr>
              <a:t>eID</a:t>
            </a: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"/>
          <p:cNvSpPr/>
          <p:nvPr/>
        </p:nvSpPr>
        <p:spPr>
          <a:xfrm>
            <a:off x="457200" y="1600200"/>
            <a:ext cx="8213400" cy="450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457200" indent="-457200">
              <a:lnSpc>
                <a:spcPct val="100000"/>
              </a:lnSpc>
              <a:spcBef>
                <a:spcPts val="862"/>
              </a:spcBef>
              <a:spcAft>
                <a:spcPts val="62"/>
              </a:spcAft>
              <a:buClr>
                <a:srgbClr val="000000"/>
              </a:buClr>
              <a:buFont typeface="Book Antiqua"/>
              <a:buChar char="-"/>
              <a:tabLst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de-DE" sz="3200" spc="-1" strike="noStrike">
                <a:solidFill>
                  <a:srgbClr val="000000"/>
                </a:solidFill>
                <a:latin typeface="Book Antiqua"/>
                <a:ea typeface="DejaVu Sans"/>
              </a:rPr>
              <a:t>digital signature and certificates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  <a:p>
            <a:pPr marL="457200" indent="-457200">
              <a:lnSpc>
                <a:spcPct val="100000"/>
              </a:lnSpc>
              <a:spcBef>
                <a:spcPts val="862"/>
              </a:spcBef>
              <a:spcAft>
                <a:spcPts val="62"/>
              </a:spcAft>
              <a:buClr>
                <a:srgbClr val="000000"/>
              </a:buClr>
              <a:buFont typeface="Book Antiqua"/>
              <a:buChar char="-"/>
              <a:tabLst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de-DE" sz="3200" spc="-1" strike="noStrike">
                <a:solidFill>
                  <a:srgbClr val="000000"/>
                </a:solidFill>
                <a:latin typeface="Book Antiqua"/>
                <a:ea typeface="DejaVu Sans"/>
              </a:rPr>
              <a:t>wallet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  <a:p>
            <a:pPr marL="457200" indent="-457200">
              <a:lnSpc>
                <a:spcPct val="100000"/>
              </a:lnSpc>
              <a:spcBef>
                <a:spcPts val="862"/>
              </a:spcBef>
              <a:spcAft>
                <a:spcPts val="62"/>
              </a:spcAft>
              <a:buClr>
                <a:srgbClr val="000000"/>
              </a:buClr>
              <a:buFont typeface="Book Antiqua"/>
              <a:buChar char="-"/>
              <a:tabLst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de-DE" sz="3200" spc="-1" strike="noStrike">
                <a:solidFill>
                  <a:srgbClr val="000000"/>
                </a:solidFill>
                <a:latin typeface="Book Antiqua"/>
                <a:ea typeface="DejaVu Sans"/>
              </a:rPr>
              <a:t>privacy by design? 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  <a:p>
            <a:pPr lvl="1" marL="857160" indent="-457200">
              <a:lnSpc>
                <a:spcPct val="100000"/>
              </a:lnSpc>
              <a:spcBef>
                <a:spcPts val="763"/>
              </a:spcBef>
              <a:spcAft>
                <a:spcPts val="62"/>
              </a:spcAft>
              <a:buClr>
                <a:srgbClr val="000000"/>
              </a:buClr>
              <a:buFont typeface="Book Antiqua"/>
              <a:buChar char="-"/>
              <a:tabLst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de-DE" sz="2800" spc="-1" strike="noStrike">
                <a:solidFill>
                  <a:srgbClr val="000000"/>
                </a:solidFill>
                <a:latin typeface="Book Antiqua"/>
                <a:ea typeface="Microsoft YaHei"/>
              </a:rPr>
              <a:t>Domain-specific pseudonyms?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457200" indent="-457200">
              <a:lnSpc>
                <a:spcPct val="100000"/>
              </a:lnSpc>
              <a:spcBef>
                <a:spcPts val="862"/>
              </a:spcBef>
              <a:spcAft>
                <a:spcPts val="62"/>
              </a:spcAft>
              <a:tabLst>
                <a:tab algn="l" pos="0"/>
              </a:tabLst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25520" y="1212480"/>
            <a:ext cx="8213400" cy="1126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lnSpc>
                <a:spcPct val="100000"/>
              </a:lnSpc>
              <a:spcBef>
                <a:spcPts val="62"/>
              </a:spcBef>
              <a:spcAft>
                <a:spcPts val="62"/>
              </a:spcAft>
              <a:buNone/>
              <a:tabLst>
                <a:tab algn="l" pos="0"/>
              </a:tabLst>
            </a:pPr>
            <a:r>
              <a:rPr b="0" lang="de-DE" sz="4400" spc="-1" strike="noStrike">
                <a:solidFill>
                  <a:srgbClr val="000000"/>
                </a:solidFill>
                <a:latin typeface="Book Antiqua"/>
              </a:rPr>
              <a:t>My background:</a:t>
            </a:r>
            <a:br>
              <a:rPr sz="4400"/>
            </a:br>
            <a:r>
              <a:rPr b="0" lang="de-DE" sz="4400" spc="-1" strike="noStrike">
                <a:solidFill>
                  <a:srgbClr val="000000"/>
                </a:solidFill>
                <a:latin typeface="Book Antiqua"/>
              </a:rPr>
              <a:t>#EudataP</a:t>
            </a: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"/>
          <p:cNvSpPr/>
          <p:nvPr/>
        </p:nvSpPr>
        <p:spPr>
          <a:xfrm>
            <a:off x="457200" y="274680"/>
            <a:ext cx="8213400" cy="1126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spcBef>
                <a:spcPts val="62"/>
              </a:spcBef>
              <a:spcAft>
                <a:spcPts val="62"/>
              </a:spcAft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de-DE" sz="4400" spc="-1" strike="noStrike">
                <a:solidFill>
                  <a:srgbClr val="000000"/>
                </a:solidFill>
                <a:latin typeface="Book Antiqua"/>
                <a:ea typeface="DejaVu Sans"/>
              </a:rPr>
              <a:t>digital Covid-19 certificate</a:t>
            </a: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24" name="" descr=""/>
          <p:cNvPicPr/>
          <p:nvPr/>
        </p:nvPicPr>
        <p:blipFill>
          <a:blip r:embed="rId1"/>
          <a:stretch/>
        </p:blipFill>
        <p:spPr>
          <a:xfrm>
            <a:off x="1528920" y="1405080"/>
            <a:ext cx="6085800" cy="4047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"/>
          <p:cNvSpPr/>
          <p:nvPr/>
        </p:nvSpPr>
        <p:spPr>
          <a:xfrm>
            <a:off x="1143000" y="1122480"/>
            <a:ext cx="6857640" cy="2387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ctr">
              <a:lnSpc>
                <a:spcPct val="100000"/>
              </a:lnSpc>
              <a:spcBef>
                <a:spcPts val="62"/>
              </a:spcBef>
              <a:spcAft>
                <a:spcPts val="62"/>
              </a:spcAft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de-DE" sz="6000" spc="-1" strike="noStrike">
                <a:solidFill>
                  <a:srgbClr val="000000"/>
                </a:solidFill>
                <a:latin typeface="Book Antiqua"/>
                <a:ea typeface="DejaVu Sans"/>
              </a:rPr>
              <a:t>6. Digital Money</a:t>
            </a:r>
            <a:endParaRPr b="0" lang="de-DE" sz="6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"/>
          <p:cNvSpPr/>
          <p:nvPr/>
        </p:nvSpPr>
        <p:spPr>
          <a:xfrm>
            <a:off x="457200" y="274680"/>
            <a:ext cx="8213400" cy="1126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spcBef>
                <a:spcPts val="62"/>
              </a:spcBef>
              <a:spcAft>
                <a:spcPts val="62"/>
              </a:spcAft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de-DE" sz="4400" spc="-1" strike="noStrike">
                <a:solidFill>
                  <a:srgbClr val="000000"/>
                </a:solidFill>
                <a:latin typeface="Book Antiqua"/>
                <a:ea typeface="DejaVu Sans"/>
              </a:rPr>
              <a:t>Digital Euro</a:t>
            </a: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7" name=""/>
          <p:cNvSpPr/>
          <p:nvPr/>
        </p:nvSpPr>
        <p:spPr>
          <a:xfrm>
            <a:off x="457200" y="1600200"/>
            <a:ext cx="8213400" cy="450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457200" indent="-457200">
              <a:lnSpc>
                <a:spcPct val="100000"/>
              </a:lnSpc>
              <a:spcBef>
                <a:spcPts val="862"/>
              </a:spcBef>
              <a:spcAft>
                <a:spcPts val="62"/>
              </a:spcAft>
              <a:buClr>
                <a:srgbClr val="000000"/>
              </a:buClr>
              <a:buFont typeface="Book Antiqua"/>
              <a:buChar char="-"/>
              <a:tabLst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de-DE" sz="3200" spc="-1" strike="noStrike">
                <a:solidFill>
                  <a:srgbClr val="000000"/>
                </a:solidFill>
                <a:latin typeface="Book Antiqua"/>
                <a:ea typeface="DejaVu Sans"/>
              </a:rPr>
              <a:t>Central-Bank Digital Currency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  <a:p>
            <a:pPr marL="457200" indent="-457200">
              <a:lnSpc>
                <a:spcPct val="100000"/>
              </a:lnSpc>
              <a:spcBef>
                <a:spcPts val="862"/>
              </a:spcBef>
              <a:spcAft>
                <a:spcPts val="62"/>
              </a:spcAft>
              <a:buClr>
                <a:srgbClr val="000000"/>
              </a:buClr>
              <a:buFont typeface="Book Antiqua"/>
              <a:buChar char="-"/>
              <a:tabLst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de-DE" sz="3200" spc="-1" strike="noStrike">
                <a:solidFill>
                  <a:srgbClr val="000000"/>
                </a:solidFill>
                <a:latin typeface="Book Antiqua"/>
                <a:ea typeface="Microsoft YaHei"/>
              </a:rPr>
              <a:t>Not: blockchain / crypto scam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  <a:p>
            <a:pPr marL="457200" indent="-457200">
              <a:lnSpc>
                <a:spcPct val="100000"/>
              </a:lnSpc>
              <a:spcBef>
                <a:spcPts val="862"/>
              </a:spcBef>
              <a:spcAft>
                <a:spcPts val="62"/>
              </a:spcAft>
              <a:buClr>
                <a:srgbClr val="000000"/>
              </a:buClr>
              <a:buFont typeface="Book Antiqua"/>
              <a:buChar char="-"/>
              <a:tabLst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de-DE" sz="3200" spc="-1" strike="noStrike">
                <a:solidFill>
                  <a:srgbClr val="000000"/>
                </a:solidFill>
                <a:latin typeface="Book Antiqua"/>
                <a:ea typeface="DejaVu Sans"/>
              </a:rPr>
              <a:t>Offline payments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  <a:p>
            <a:pPr marL="457200" indent="-457200">
              <a:lnSpc>
                <a:spcPct val="100000"/>
              </a:lnSpc>
              <a:spcBef>
                <a:spcPts val="862"/>
              </a:spcBef>
              <a:spcAft>
                <a:spcPts val="62"/>
              </a:spcAft>
              <a:buClr>
                <a:srgbClr val="000000"/>
              </a:buClr>
              <a:buFont typeface="Book Antiqua"/>
              <a:buChar char="-"/>
              <a:tabLst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de-DE" sz="3200" spc="-1" strike="noStrike">
                <a:solidFill>
                  <a:srgbClr val="000000"/>
                </a:solidFill>
                <a:latin typeface="Book Antiqua"/>
                <a:ea typeface="DejaVu Sans"/>
              </a:rPr>
              <a:t>Holding limit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  <a:p>
            <a:pPr marL="457200" indent="-457200">
              <a:lnSpc>
                <a:spcPct val="100000"/>
              </a:lnSpc>
              <a:spcBef>
                <a:spcPts val="862"/>
              </a:spcBef>
              <a:spcAft>
                <a:spcPts val="62"/>
              </a:spcAft>
              <a:buClr>
                <a:srgbClr val="000000"/>
              </a:buClr>
              <a:buFont typeface="Book Antiqua"/>
              <a:buChar char="-"/>
              <a:tabLst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de-DE" sz="3200" spc="-1" strike="noStrike">
                <a:solidFill>
                  <a:srgbClr val="000000"/>
                </a:solidFill>
                <a:latin typeface="Book Antiqua"/>
                <a:ea typeface="Microsoft YaHei"/>
              </a:rPr>
              <a:t>Architecture unclear (chosen by ECB)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"/>
          <p:cNvSpPr/>
          <p:nvPr/>
        </p:nvSpPr>
        <p:spPr>
          <a:xfrm>
            <a:off x="1143000" y="1122480"/>
            <a:ext cx="6857640" cy="2387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ctr">
              <a:lnSpc>
                <a:spcPct val="100000"/>
              </a:lnSpc>
              <a:spcBef>
                <a:spcPts val="62"/>
              </a:spcBef>
              <a:spcAft>
                <a:spcPts val="62"/>
              </a:spcAft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de-DE" sz="6000" spc="-1" strike="noStrike">
                <a:solidFill>
                  <a:srgbClr val="000000"/>
                </a:solidFill>
                <a:latin typeface="Book Antiqua"/>
                <a:ea typeface="DejaVu Sans"/>
              </a:rPr>
              <a:t>7. Security</a:t>
            </a:r>
            <a:endParaRPr b="0" lang="de-DE" sz="6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9" name=""/>
          <p:cNvSpPr/>
          <p:nvPr/>
        </p:nvSpPr>
        <p:spPr>
          <a:xfrm>
            <a:off x="1143000" y="3602160"/>
            <a:ext cx="6857640" cy="165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ctr">
            <a:noAutofit/>
          </a:bodyPr>
          <a:p>
            <a:pPr>
              <a:lnSpc>
                <a:spcPct val="100000"/>
              </a:lnSpc>
            </a:pPr>
            <a:endParaRPr b="0" lang="de-DE" sz="1800" spc="-1" strike="noStrike">
              <a:solidFill>
                <a:srgbClr val="ffffff"/>
              </a:solidFill>
              <a:latin typeface="Calibri"/>
              <a:ea typeface="DejaVu San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"/>
          <p:cNvSpPr/>
          <p:nvPr/>
        </p:nvSpPr>
        <p:spPr>
          <a:xfrm>
            <a:off x="457200" y="274680"/>
            <a:ext cx="8213400" cy="1126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spcBef>
                <a:spcPts val="62"/>
              </a:spcBef>
              <a:spcAft>
                <a:spcPts val="62"/>
              </a:spcAft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de-DE" sz="4400" spc="-1" strike="noStrike">
                <a:solidFill>
                  <a:srgbClr val="000000"/>
                </a:solidFill>
                <a:latin typeface="Book Antiqua"/>
                <a:ea typeface="DejaVu Sans"/>
              </a:rPr>
              <a:t>Police information exchange</a:t>
            </a: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1" name=""/>
          <p:cNvSpPr/>
          <p:nvPr/>
        </p:nvSpPr>
        <p:spPr>
          <a:xfrm>
            <a:off x="457200" y="1600200"/>
            <a:ext cx="8213400" cy="450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spcBef>
                <a:spcPts val="862"/>
              </a:spcBef>
              <a:spcAft>
                <a:spcPts val="62"/>
              </a:spcAft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de-DE" sz="3200" spc="-1" strike="noStrike">
                <a:solidFill>
                  <a:srgbClr val="000000"/>
                </a:solidFill>
                <a:latin typeface="Book Antiqua"/>
                <a:ea typeface="DejaVu Sans"/>
              </a:rPr>
              <a:t>Prüm II, Europol, e-Evidence, ...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862"/>
              </a:spcBef>
              <a:spcAft>
                <a:spcPts val="62"/>
              </a:spcAft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de-DE" sz="3200" spc="-1" strike="noStrike">
                <a:solidFill>
                  <a:srgbClr val="000000"/>
                </a:solidFill>
                <a:latin typeface="Book Antiqua"/>
                <a:ea typeface="DejaVu Sans"/>
              </a:rPr>
              <a:t>Loads of other files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862"/>
              </a:spcBef>
              <a:spcAft>
                <a:spcPts val="62"/>
              </a:spcAft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de-DE" sz="3200" spc="-1" strike="noStrike">
                <a:solidFill>
                  <a:srgbClr val="000000"/>
                </a:solidFill>
                <a:latin typeface="Book Antiqua"/>
                <a:ea typeface="DejaVu Sans"/>
              </a:rPr>
              <a:t>→ </a:t>
            </a:r>
            <a:r>
              <a:rPr b="0" lang="de-DE" sz="3200" spc="-1" strike="noStrike">
                <a:solidFill>
                  <a:srgbClr val="000000"/>
                </a:solidFill>
                <a:latin typeface="Book Antiqua"/>
                <a:ea typeface="DejaVu Sans"/>
              </a:rPr>
              <a:t>We mostly against because of more data sharing without necessity proof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862"/>
              </a:spcBef>
              <a:spcAft>
                <a:spcPts val="62"/>
              </a:spcAft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de-DE" sz="3200" spc="-1" strike="noStrike">
                <a:solidFill>
                  <a:srgbClr val="000000"/>
                </a:solidFill>
                <a:latin typeface="Book Antiqua"/>
                <a:ea typeface="DejaVu Sans"/>
              </a:rPr>
              <a:t>→ </a:t>
            </a:r>
            <a:r>
              <a:rPr b="0" lang="de-DE" sz="3200" spc="-1" strike="noStrike">
                <a:solidFill>
                  <a:srgbClr val="000000"/>
                </a:solidFill>
                <a:latin typeface="Book Antiqua"/>
                <a:ea typeface="DejaVu Sans"/>
              </a:rPr>
              <a:t>Europol had kept 80 petabyte of personal data illegally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862"/>
              </a:spcBef>
              <a:spcAft>
                <a:spcPts val="62"/>
              </a:spcAft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de-DE" sz="3200" spc="-1" strike="noStrike">
                <a:solidFill>
                  <a:srgbClr val="000000"/>
                </a:solidFill>
                <a:latin typeface="Book Antiqua"/>
                <a:ea typeface="DejaVu Sans"/>
              </a:rPr>
              <a:t>- cross-border issue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862"/>
              </a:spcBef>
              <a:spcAft>
                <a:spcPts val="62"/>
              </a:spcAft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de-DE" sz="3200" spc="-1" strike="noStrike">
                <a:solidFill>
                  <a:srgbClr val="000000"/>
                </a:solidFill>
                <a:latin typeface="Book Antiqua"/>
                <a:ea typeface="Microsoft YaHei"/>
              </a:rPr>
              <a:t>But: We fully support Eurojust and investigations of war crimes in Ukraine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"/>
          <p:cNvSpPr/>
          <p:nvPr/>
        </p:nvSpPr>
        <p:spPr>
          <a:xfrm>
            <a:off x="1143000" y="1122480"/>
            <a:ext cx="6857640" cy="2387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ctr">
              <a:lnSpc>
                <a:spcPct val="100000"/>
              </a:lnSpc>
              <a:spcBef>
                <a:spcPts val="62"/>
              </a:spcBef>
              <a:spcAft>
                <a:spcPts val="62"/>
              </a:spcAft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de-DE" sz="6000" spc="-1" strike="noStrike">
                <a:solidFill>
                  <a:srgbClr val="000000"/>
                </a:solidFill>
                <a:latin typeface="Book Antiqua"/>
                <a:ea typeface="DejaVu Sans"/>
              </a:rPr>
              <a:t>7. Cyber</a:t>
            </a:r>
            <a:endParaRPr b="0" lang="de-DE" sz="6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"/>
          <p:cNvSpPr/>
          <p:nvPr/>
        </p:nvSpPr>
        <p:spPr>
          <a:xfrm>
            <a:off x="1143000" y="3602160"/>
            <a:ext cx="6857640" cy="165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ctr">
            <a:noAutofit/>
          </a:bodyPr>
          <a:p>
            <a:pPr>
              <a:lnSpc>
                <a:spcPct val="100000"/>
              </a:lnSpc>
            </a:pPr>
            <a:endParaRPr b="0" lang="de-DE" sz="1800" spc="-1" strike="noStrike">
              <a:solidFill>
                <a:srgbClr val="ffffff"/>
              </a:solidFill>
              <a:latin typeface="Calibri"/>
              <a:ea typeface="DejaVu San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"/>
          <p:cNvSpPr/>
          <p:nvPr/>
        </p:nvSpPr>
        <p:spPr>
          <a:xfrm>
            <a:off x="457200" y="274680"/>
            <a:ext cx="8213400" cy="1126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spcBef>
                <a:spcPts val="62"/>
              </a:spcBef>
              <a:spcAft>
                <a:spcPts val="62"/>
              </a:spcAft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de-DE" sz="4400" spc="-1" strike="noStrike">
                <a:solidFill>
                  <a:srgbClr val="000000"/>
                </a:solidFill>
                <a:latin typeface="Book Antiqua"/>
                <a:ea typeface="DejaVu Sans"/>
              </a:rPr>
              <a:t>Cyber</a:t>
            </a: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"/>
          <p:cNvSpPr/>
          <p:nvPr/>
        </p:nvSpPr>
        <p:spPr>
          <a:xfrm>
            <a:off x="457200" y="1600200"/>
            <a:ext cx="8213400" cy="450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spcBef>
                <a:spcPts val="862"/>
              </a:spcBef>
              <a:spcAft>
                <a:spcPts val="62"/>
              </a:spcAft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de-DE" sz="3200" spc="-1" strike="noStrike">
                <a:solidFill>
                  <a:srgbClr val="000000"/>
                </a:solidFill>
                <a:latin typeface="Book Antiqua"/>
                <a:ea typeface="DejaVu Sans"/>
              </a:rPr>
              <a:t>Network &amp; Information Security, Rev. 2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862"/>
              </a:spcBef>
              <a:spcAft>
                <a:spcPts val="62"/>
              </a:spcAft>
              <a:buClr>
                <a:srgbClr val="000000"/>
              </a:buClr>
              <a:buFont typeface="Book Antiqua"/>
              <a:buChar char="-"/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de-DE" sz="3200" spc="-1" strike="noStrike">
                <a:solidFill>
                  <a:srgbClr val="000000"/>
                </a:solidFill>
                <a:latin typeface="Book Antiqua"/>
                <a:ea typeface="DejaVu Sans"/>
              </a:rPr>
              <a:t> </a:t>
            </a:r>
            <a:r>
              <a:rPr b="0" lang="de-DE" sz="3200" spc="-1" strike="noStrike">
                <a:solidFill>
                  <a:srgbClr val="000000"/>
                </a:solidFill>
                <a:latin typeface="Book Antiqua"/>
                <a:ea typeface="DejaVu Sans"/>
              </a:rPr>
              <a:t>Nice, but again: 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  <a:p>
            <a:pPr lvl="1" marL="857160" indent="-457200">
              <a:lnSpc>
                <a:spcPct val="100000"/>
              </a:lnSpc>
              <a:spcBef>
                <a:spcPts val="763"/>
              </a:spcBef>
              <a:spcAft>
                <a:spcPts val="62"/>
              </a:spcAft>
              <a:buClr>
                <a:srgbClr val="000000"/>
              </a:buClr>
              <a:buFont typeface="Book Antiqua"/>
              <a:buChar char="-"/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de-DE" sz="2800" spc="-1" strike="noStrike">
                <a:solidFill>
                  <a:srgbClr val="000000"/>
                </a:solidFill>
                <a:latin typeface="Book Antiqua"/>
                <a:ea typeface="Microsoft YaHei"/>
              </a:rPr>
              <a:t>No minimum standards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lvl="1" marL="857160" indent="-457200">
              <a:lnSpc>
                <a:spcPct val="100000"/>
              </a:lnSpc>
              <a:spcBef>
                <a:spcPts val="763"/>
              </a:spcBef>
              <a:spcAft>
                <a:spcPts val="62"/>
              </a:spcAft>
              <a:buClr>
                <a:srgbClr val="000000"/>
              </a:buClr>
              <a:buFont typeface="Book Antiqua"/>
              <a:buChar char="-"/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de-DE" sz="2800" spc="-1" strike="noStrike">
                <a:solidFill>
                  <a:srgbClr val="000000"/>
                </a:solidFill>
                <a:latin typeface="Book Antiqua"/>
                <a:ea typeface="Microsoft YaHei"/>
              </a:rPr>
              <a:t>No product liability for software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862"/>
              </a:spcBef>
              <a:spcAft>
                <a:spcPts val="62"/>
              </a:spcAft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de-DE" sz="3200" spc="-1" strike="noStrike">
                <a:solidFill>
                  <a:srgbClr val="000000"/>
                </a:solidFill>
                <a:latin typeface="Book Antiqua"/>
                <a:ea typeface="DejaVu Sans"/>
              </a:rPr>
              <a:t>European cyber resilience act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  <a:p>
            <a:pPr marL="857160" indent="-457200">
              <a:lnSpc>
                <a:spcPct val="100000"/>
              </a:lnSpc>
              <a:spcBef>
                <a:spcPts val="763"/>
              </a:spcBef>
              <a:spcAft>
                <a:spcPts val="62"/>
              </a:spcAft>
              <a:tabLst>
                <a:tab algn="l" pos="0"/>
              </a:tabLst>
            </a:pPr>
            <a:r>
              <a:rPr b="0" lang="de-DE" sz="2800" spc="-1" strike="noStrike">
                <a:solidFill>
                  <a:srgbClr val="000000"/>
                </a:solidFill>
                <a:latin typeface="Book Antiqua"/>
                <a:ea typeface="Microsoft YaHei"/>
              </a:rPr>
              <a:t>- on-going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857160" indent="-457200">
              <a:lnSpc>
                <a:spcPct val="100000"/>
              </a:lnSpc>
              <a:spcBef>
                <a:spcPts val="763"/>
              </a:spcBef>
              <a:spcAft>
                <a:spcPts val="62"/>
              </a:spcAft>
              <a:tabLst>
                <a:tab algn="l" pos="0"/>
              </a:tabLst>
            </a:pPr>
            <a:r>
              <a:rPr b="0" lang="de-DE" sz="2800" spc="-1" strike="noStrike">
                <a:solidFill>
                  <a:srgbClr val="000000"/>
                </a:solidFill>
                <a:latin typeface="Book Antiqua"/>
                <a:ea typeface="Microsoft YaHei"/>
              </a:rPr>
              <a:t>- my colleagues tell me it’s bad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857160" indent="-457200">
              <a:lnSpc>
                <a:spcPct val="100000"/>
              </a:lnSpc>
              <a:spcBef>
                <a:spcPts val="862"/>
              </a:spcBef>
              <a:spcAft>
                <a:spcPts val="62"/>
              </a:spcAft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"/>
          <p:cNvSpPr/>
          <p:nvPr/>
        </p:nvSpPr>
        <p:spPr>
          <a:xfrm>
            <a:off x="457200" y="274680"/>
            <a:ext cx="8229240" cy="1706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spcBef>
                <a:spcPts val="62"/>
              </a:spcBef>
              <a:spcAft>
                <a:spcPts val="62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18680"/>
                <a:tab algn="l" pos="10767960"/>
                <a:tab algn="l" pos="10769760"/>
                <a:tab algn="l" pos="10771200"/>
                <a:tab algn="l" pos="10772640"/>
                <a:tab algn="l" pos="10774440"/>
                <a:tab algn="l" pos="10775880"/>
                <a:tab algn="l" pos="10777680"/>
                <a:tab algn="l" pos="10779120"/>
                <a:tab algn="l" pos="10780560"/>
                <a:tab algn="l" pos="10782360"/>
              </a:tabLst>
            </a:pPr>
            <a:r>
              <a:rPr b="0" lang="de-DE" sz="4400" spc="-1" strike="noStrike">
                <a:solidFill>
                  <a:srgbClr val="000000"/>
                </a:solidFill>
                <a:latin typeface="Book Antiqua"/>
                <a:ea typeface="DejaVu Sans"/>
              </a:rPr>
              <a:t>Questions?</a:t>
            </a: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"/>
          <p:cNvSpPr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100000"/>
              </a:lnSpc>
              <a:spcBef>
                <a:spcPts val="862"/>
              </a:spcBef>
              <a:spcAft>
                <a:spcPts val="62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18680"/>
                <a:tab algn="l" pos="10767960"/>
                <a:tab algn="l" pos="10769760"/>
                <a:tab algn="l" pos="10771200"/>
                <a:tab algn="l" pos="10772640"/>
                <a:tab algn="l" pos="10774440"/>
                <a:tab algn="l" pos="10775880"/>
                <a:tab algn="l" pos="10777680"/>
                <a:tab algn="l" pos="10779120"/>
                <a:tab algn="l" pos="10780560"/>
                <a:tab algn="l" pos="10782360"/>
              </a:tabLst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862"/>
              </a:spcBef>
              <a:spcAft>
                <a:spcPts val="62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18680"/>
                <a:tab algn="l" pos="10767960"/>
                <a:tab algn="l" pos="10769760"/>
                <a:tab algn="l" pos="10771200"/>
                <a:tab algn="l" pos="10772640"/>
                <a:tab algn="l" pos="10774440"/>
                <a:tab algn="l" pos="10775880"/>
                <a:tab algn="l" pos="10777680"/>
                <a:tab algn="l" pos="10779120"/>
                <a:tab algn="l" pos="10780560"/>
                <a:tab algn="l" pos="10782360"/>
              </a:tabLst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862"/>
              </a:spcBef>
              <a:spcAft>
                <a:spcPts val="62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18680"/>
                <a:tab algn="l" pos="10767960"/>
                <a:tab algn="l" pos="10769760"/>
                <a:tab algn="l" pos="10771200"/>
                <a:tab algn="l" pos="10772640"/>
                <a:tab algn="l" pos="10774440"/>
                <a:tab algn="l" pos="10775880"/>
                <a:tab algn="l" pos="10777680"/>
                <a:tab algn="l" pos="10779120"/>
                <a:tab algn="l" pos="10780560"/>
                <a:tab algn="l" pos="10782360"/>
              </a:tabLst>
            </a:pPr>
            <a:r>
              <a:rPr b="0" lang="de-DE" sz="3200" spc="-1" strike="noStrike">
                <a:solidFill>
                  <a:srgbClr val="000000"/>
                </a:solidFill>
                <a:latin typeface="Book Antiqua"/>
                <a:ea typeface="DejaVu Sans"/>
              </a:rPr>
              <a:t>ralf.bendrath@europarl.europa.eu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862"/>
              </a:spcBef>
              <a:spcAft>
                <a:spcPts val="62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18680"/>
                <a:tab algn="l" pos="10767960"/>
                <a:tab algn="l" pos="10769760"/>
                <a:tab algn="l" pos="10771200"/>
                <a:tab algn="l" pos="10772640"/>
                <a:tab algn="l" pos="10774440"/>
                <a:tab algn="l" pos="10775880"/>
                <a:tab algn="l" pos="10777680"/>
                <a:tab algn="l" pos="10779120"/>
                <a:tab algn="l" pos="10780560"/>
                <a:tab algn="l" pos="10782360"/>
              </a:tabLst>
            </a:pPr>
            <a:r>
              <a:rPr b="0" lang="de-DE" sz="3200" spc="-1" strike="noStrike">
                <a:solidFill>
                  <a:srgbClr val="000000"/>
                </a:solidFill>
                <a:latin typeface="Book Antiqua"/>
                <a:ea typeface="DejaVu Sans"/>
              </a:rPr>
              <a:t>@bendrath@eupolicy.social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" descr=""/>
          <p:cNvPicPr/>
          <p:nvPr/>
        </p:nvPicPr>
        <p:blipFill>
          <a:blip r:embed="rId1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"/>
          <p:cNvSpPr/>
          <p:nvPr/>
        </p:nvSpPr>
        <p:spPr>
          <a:xfrm>
            <a:off x="457200" y="274680"/>
            <a:ext cx="8213400" cy="1126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spcBef>
                <a:spcPts val="62"/>
              </a:spcBef>
              <a:spcAft>
                <a:spcPts val="62"/>
              </a:spcAft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de-DE" sz="4400" spc="-1" strike="noStrike">
                <a:solidFill>
                  <a:srgbClr val="000000"/>
                </a:solidFill>
                <a:latin typeface="Book Antiqua"/>
                <a:ea typeface="DejaVu Sans"/>
              </a:rPr>
              <a:t>What is now going on?</a:t>
            </a: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"/>
          <p:cNvSpPr/>
          <p:nvPr/>
        </p:nvSpPr>
        <p:spPr>
          <a:xfrm>
            <a:off x="457200" y="1989000"/>
            <a:ext cx="8213400" cy="4120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514440" indent="-514440">
              <a:lnSpc>
                <a:spcPct val="100000"/>
              </a:lnSpc>
              <a:spcBef>
                <a:spcPts val="862"/>
              </a:spcBef>
              <a:spcAft>
                <a:spcPts val="62"/>
              </a:spcAft>
              <a:buClr>
                <a:srgbClr val="000000"/>
              </a:buClr>
              <a:buFont typeface="Book Antiqua"/>
              <a:buAutoNum type="arabicPeriod"/>
              <a:tabLst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de-DE" sz="3200" spc="-1" strike="noStrike">
                <a:solidFill>
                  <a:srgbClr val="000000"/>
                </a:solidFill>
                <a:latin typeface="Book Antiqua"/>
                <a:ea typeface="DejaVu Sans"/>
              </a:rPr>
              <a:t>Data protection / Privacy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  <a:p>
            <a:pPr marL="514440" indent="-514440">
              <a:lnSpc>
                <a:spcPct val="100000"/>
              </a:lnSpc>
              <a:spcBef>
                <a:spcPts val="862"/>
              </a:spcBef>
              <a:spcAft>
                <a:spcPts val="62"/>
              </a:spcAft>
              <a:buClr>
                <a:srgbClr val="000000"/>
              </a:buClr>
              <a:buFont typeface="Book Antiqua"/>
              <a:buAutoNum type="arabicPeriod"/>
              <a:tabLst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de-DE" sz="3200" spc="-1" strike="noStrike">
                <a:solidFill>
                  <a:srgbClr val="000000"/>
                </a:solidFill>
                <a:latin typeface="Book Antiqua"/>
                <a:ea typeface="DejaVu Sans"/>
              </a:rPr>
              <a:t>Platforms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  <a:p>
            <a:pPr marL="514440" indent="-514440">
              <a:lnSpc>
                <a:spcPct val="100000"/>
              </a:lnSpc>
              <a:spcBef>
                <a:spcPts val="862"/>
              </a:spcBef>
              <a:spcAft>
                <a:spcPts val="62"/>
              </a:spcAft>
              <a:buClr>
                <a:srgbClr val="000000"/>
              </a:buClr>
              <a:buFont typeface="Book Antiqua"/>
              <a:buAutoNum type="arabicPeriod"/>
              <a:tabLst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de-DE" sz="3200" spc="-1" strike="noStrike">
                <a:solidFill>
                  <a:srgbClr val="000000"/>
                </a:solidFill>
                <a:latin typeface="Book Antiqua"/>
                <a:ea typeface="DejaVu Sans"/>
              </a:rPr>
              <a:t>Data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  <a:p>
            <a:pPr marL="514440" indent="-514440">
              <a:lnSpc>
                <a:spcPct val="100000"/>
              </a:lnSpc>
              <a:spcBef>
                <a:spcPts val="862"/>
              </a:spcBef>
              <a:spcAft>
                <a:spcPts val="62"/>
              </a:spcAft>
              <a:buClr>
                <a:srgbClr val="000000"/>
              </a:buClr>
              <a:buFont typeface="Book Antiqua"/>
              <a:buAutoNum type="arabicPeriod"/>
              <a:tabLst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de-DE" sz="3200" spc="-1" strike="noStrike">
                <a:solidFill>
                  <a:srgbClr val="000000"/>
                </a:solidFill>
                <a:latin typeface="Book Antiqua"/>
                <a:ea typeface="DejaVu Sans"/>
              </a:rPr>
              <a:t>Identity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  <a:p>
            <a:pPr marL="514440" indent="-514440">
              <a:lnSpc>
                <a:spcPct val="100000"/>
              </a:lnSpc>
              <a:spcBef>
                <a:spcPts val="862"/>
              </a:spcBef>
              <a:spcAft>
                <a:spcPts val="62"/>
              </a:spcAft>
              <a:buClr>
                <a:srgbClr val="000000"/>
              </a:buClr>
              <a:buFont typeface="Book Antiqua"/>
              <a:buAutoNum type="arabicPeriod"/>
              <a:tabLst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de-DE" sz="3200" spc="-1" strike="noStrike">
                <a:solidFill>
                  <a:srgbClr val="000000"/>
                </a:solidFill>
                <a:latin typeface="Book Antiqua"/>
                <a:ea typeface="DejaVu Sans"/>
              </a:rPr>
              <a:t>Digital currency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  <a:p>
            <a:pPr marL="514440" indent="-514440">
              <a:lnSpc>
                <a:spcPct val="100000"/>
              </a:lnSpc>
              <a:spcBef>
                <a:spcPts val="862"/>
              </a:spcBef>
              <a:spcAft>
                <a:spcPts val="62"/>
              </a:spcAft>
              <a:buClr>
                <a:srgbClr val="000000"/>
              </a:buClr>
              <a:buFont typeface="Book Antiqua"/>
              <a:buAutoNum type="arabicPeriod"/>
              <a:tabLst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de-DE" sz="3200" spc="-1" strike="noStrike">
                <a:solidFill>
                  <a:srgbClr val="000000"/>
                </a:solidFill>
                <a:latin typeface="Book Antiqua"/>
                <a:ea typeface="DejaVu Sans"/>
              </a:rPr>
              <a:t>Security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  <a:p>
            <a:pPr marL="514440" indent="-514440">
              <a:lnSpc>
                <a:spcPct val="100000"/>
              </a:lnSpc>
              <a:spcBef>
                <a:spcPts val="862"/>
              </a:spcBef>
              <a:spcAft>
                <a:spcPts val="62"/>
              </a:spcAft>
              <a:buClr>
                <a:srgbClr val="000000"/>
              </a:buClr>
              <a:buFont typeface="Book Antiqua"/>
              <a:buAutoNum type="arabicPeriod"/>
              <a:tabLst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de-DE" sz="3200" spc="-1" strike="noStrike">
                <a:solidFill>
                  <a:srgbClr val="000000"/>
                </a:solidFill>
                <a:latin typeface="Book Antiqua"/>
                <a:ea typeface="DejaVu Sans"/>
              </a:rPr>
              <a:t>Cyber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"/>
          <p:cNvSpPr/>
          <p:nvPr/>
        </p:nvSpPr>
        <p:spPr>
          <a:xfrm>
            <a:off x="1143000" y="1122480"/>
            <a:ext cx="6857640" cy="2387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ctr">
              <a:lnSpc>
                <a:spcPct val="100000"/>
              </a:lnSpc>
              <a:spcBef>
                <a:spcPts val="62"/>
              </a:spcBef>
              <a:spcAft>
                <a:spcPts val="62"/>
              </a:spcAft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de-DE" sz="6000" spc="-1" strike="noStrike">
                <a:solidFill>
                  <a:srgbClr val="000000"/>
                </a:solidFill>
                <a:latin typeface="Book Antiqua"/>
                <a:ea typeface="DejaVu Sans"/>
              </a:rPr>
              <a:t>1. Data protection / Privacy</a:t>
            </a:r>
            <a:endParaRPr b="0" lang="de-DE" sz="6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"/>
          <p:cNvSpPr/>
          <p:nvPr/>
        </p:nvSpPr>
        <p:spPr>
          <a:xfrm>
            <a:off x="1143000" y="3602160"/>
            <a:ext cx="6857640" cy="165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ctr">
            <a:noAutofit/>
          </a:bodyPr>
          <a:p>
            <a:pPr>
              <a:lnSpc>
                <a:spcPct val="100000"/>
              </a:lnSpc>
            </a:pPr>
            <a:endParaRPr b="0" lang="de-DE" sz="1800" spc="-1" strike="noStrike">
              <a:solidFill>
                <a:srgbClr val="ffffff"/>
              </a:solidFill>
              <a:latin typeface="Calibri"/>
              <a:ea typeface="DejaVu San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"/>
          <p:cNvSpPr/>
          <p:nvPr/>
        </p:nvSpPr>
        <p:spPr>
          <a:xfrm>
            <a:off x="457200" y="274680"/>
            <a:ext cx="8213400" cy="1126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spcBef>
                <a:spcPts val="62"/>
              </a:spcBef>
              <a:spcAft>
                <a:spcPts val="62"/>
              </a:spcAft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de-DE" sz="4400" spc="-1" strike="noStrike">
                <a:solidFill>
                  <a:srgbClr val="000000"/>
                </a:solidFill>
                <a:latin typeface="Book Antiqua"/>
                <a:ea typeface="DejaVu Sans"/>
              </a:rPr>
              <a:t>Data protection / Privacy</a:t>
            </a: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"/>
          <p:cNvSpPr/>
          <p:nvPr/>
        </p:nvSpPr>
        <p:spPr>
          <a:xfrm>
            <a:off x="457200" y="1600200"/>
            <a:ext cx="8213400" cy="450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343080" indent="-343080" algn="ctr">
              <a:lnSpc>
                <a:spcPct val="100000"/>
              </a:lnSpc>
              <a:spcBef>
                <a:spcPts val="862"/>
              </a:spcBef>
              <a:spcAft>
                <a:spcPts val="62"/>
              </a:spcAft>
              <a:tabLst>
                <a:tab algn="l" pos="0"/>
              </a:tabLst>
            </a:pPr>
            <a:r>
              <a:rPr b="1" lang="en-GB" sz="3200" spc="-1" strike="noStrike">
                <a:solidFill>
                  <a:srgbClr val="000000"/>
                </a:solidFill>
                <a:latin typeface="Book Antiqua"/>
                <a:ea typeface="DejaVu Sans"/>
              </a:rPr>
              <a:t>e-PrivacyRegulation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862"/>
              </a:spcBef>
              <a:spcAft>
                <a:spcPts val="62"/>
              </a:spcAft>
              <a:tabLst>
                <a:tab algn="l" pos="0"/>
              </a:tabLst>
            </a:pPr>
            <a:r>
              <a:rPr b="0" lang="en-GB" sz="3200" spc="-1" strike="noStrike">
                <a:solidFill>
                  <a:srgbClr val="000000"/>
                </a:solidFill>
                <a:latin typeface="Book Antiqua"/>
                <a:ea typeface="DejaVu Sans"/>
              </a:rPr>
              <a:t>- modernising the 2009 Directive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862"/>
              </a:spcBef>
              <a:spcAft>
                <a:spcPts val="62"/>
              </a:spcAft>
              <a:tabLst>
                <a:tab algn="l" pos="0"/>
              </a:tabLst>
            </a:pPr>
            <a:r>
              <a:rPr b="0" lang="en-GB" sz="3200" spc="-1" strike="noStrike">
                <a:solidFill>
                  <a:srgbClr val="000000"/>
                </a:solidFill>
                <a:latin typeface="Book Antiqua"/>
                <a:ea typeface="DejaVu Sans"/>
              </a:rPr>
              <a:t>- COM proposal from </a:t>
            </a:r>
            <a:r>
              <a:rPr b="0" lang="de-DE" sz="3200" spc="-1" strike="noStrike">
                <a:solidFill>
                  <a:srgbClr val="000000"/>
                </a:solidFill>
                <a:latin typeface="Book Antiqua"/>
                <a:ea typeface="DejaVu Sans"/>
              </a:rPr>
              <a:t>10th January 2017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862"/>
              </a:spcBef>
              <a:spcAft>
                <a:spcPts val="62"/>
              </a:spcAft>
              <a:buClr>
                <a:srgbClr val="000000"/>
              </a:buClr>
              <a:buFont typeface="Book Antiqua"/>
              <a:buChar char="-"/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de-DE" sz="3200" spc="-1" strike="noStrike">
                <a:solidFill>
                  <a:srgbClr val="000000"/>
                </a:solidFill>
                <a:latin typeface="Book Antiqua"/>
                <a:ea typeface="DejaVu Sans"/>
              </a:rPr>
              <a:t>EP-position, October 2017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862"/>
              </a:spcBef>
              <a:spcAft>
                <a:spcPts val="62"/>
              </a:spcAft>
              <a:buClr>
                <a:srgbClr val="000000"/>
              </a:buClr>
              <a:buFont typeface="Book Antiqua"/>
              <a:buChar char="-"/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de-DE" sz="3200" spc="-1" strike="noStrike">
                <a:solidFill>
                  <a:srgbClr val="000000"/>
                </a:solidFill>
                <a:latin typeface="Book Antiqua"/>
                <a:ea typeface="DejaVu Sans"/>
              </a:rPr>
              <a:t>Council position, February 2021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862"/>
              </a:spcBef>
              <a:spcAft>
                <a:spcPts val="62"/>
              </a:spcAft>
              <a:buClr>
                <a:srgbClr val="000000"/>
              </a:buClr>
              <a:buFont typeface="Book Antiqua"/>
              <a:buChar char="-"/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de-DE" sz="3200" spc="-1" strike="noStrike">
                <a:solidFill>
                  <a:srgbClr val="000000"/>
                </a:solidFill>
                <a:latin typeface="Book Antiqua"/>
                <a:ea typeface="DejaVu Sans"/>
              </a:rPr>
              <a:t>Trilogue stuck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"/>
          <p:cNvSpPr/>
          <p:nvPr/>
        </p:nvSpPr>
        <p:spPr>
          <a:xfrm>
            <a:off x="457200" y="274680"/>
            <a:ext cx="8213400" cy="1126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spcBef>
                <a:spcPts val="62"/>
              </a:spcBef>
              <a:spcAft>
                <a:spcPts val="62"/>
              </a:spcAft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de-DE" sz="4400" spc="-1" strike="noStrike">
                <a:solidFill>
                  <a:srgbClr val="000000"/>
                </a:solidFill>
                <a:latin typeface="Book Antiqua"/>
                <a:ea typeface="DejaVu Sans"/>
              </a:rPr>
              <a:t>Data Protection / Privacy</a:t>
            </a: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"/>
          <p:cNvSpPr/>
          <p:nvPr/>
        </p:nvSpPr>
        <p:spPr>
          <a:xfrm>
            <a:off x="457200" y="1600200"/>
            <a:ext cx="8213400" cy="450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343080" indent="-343080" algn="ctr">
              <a:lnSpc>
                <a:spcPct val="100000"/>
              </a:lnSpc>
              <a:spcBef>
                <a:spcPts val="862"/>
              </a:spcBef>
              <a:spcAft>
                <a:spcPts val="62"/>
              </a:spcAft>
              <a:tabLst>
                <a:tab algn="l" pos="0"/>
              </a:tabLst>
            </a:pPr>
            <a:r>
              <a:rPr b="1" lang="de-DE" sz="3200" spc="-1" strike="noStrike">
                <a:solidFill>
                  <a:srgbClr val="000000"/>
                </a:solidFill>
                <a:latin typeface="Book Antiqua"/>
                <a:ea typeface="DejaVu Sans"/>
              </a:rPr>
              <a:t>Child Abuse Scanning / „chat control“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862"/>
              </a:spcBef>
              <a:spcAft>
                <a:spcPts val="62"/>
              </a:spcAft>
              <a:buClr>
                <a:srgbClr val="000000"/>
              </a:buClr>
              <a:buFont typeface="Book Antiqua"/>
              <a:buChar char="-"/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de-DE" sz="3200" spc="-1" strike="noStrike">
                <a:solidFill>
                  <a:srgbClr val="000000"/>
                </a:solidFill>
                <a:latin typeface="Book Antiqua"/>
                <a:ea typeface="DejaVu Sans"/>
              </a:rPr>
              <a:t>Temporary derogation from e-Privacy (2021)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862"/>
              </a:spcBef>
              <a:spcAft>
                <a:spcPts val="62"/>
              </a:spcAft>
              <a:buClr>
                <a:srgbClr val="000000"/>
              </a:buClr>
              <a:buFont typeface="Book Antiqua"/>
              <a:buChar char="-"/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de-DE" sz="3200" spc="-1" strike="noStrike">
                <a:solidFill>
                  <a:srgbClr val="000000"/>
                </a:solidFill>
                <a:latin typeface="Book Antiqua"/>
                <a:ea typeface="DejaVu Sans"/>
              </a:rPr>
              <a:t>Comprehensive Regulation now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862"/>
              </a:spcBef>
              <a:spcAft>
                <a:spcPts val="62"/>
              </a:spcAft>
              <a:buClr>
                <a:srgbClr val="000000"/>
              </a:buClr>
              <a:buFont typeface="Book Antiqua"/>
              <a:buChar char="-"/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de-DE" sz="3200" spc="-1" strike="noStrike">
                <a:solidFill>
                  <a:srgbClr val="000000"/>
                </a:solidFill>
                <a:latin typeface="Book Antiqua"/>
                <a:ea typeface="DejaVu Sans"/>
              </a:rPr>
              <a:t>"Mass scanning illegal" (several legal services) 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862"/>
              </a:spcBef>
              <a:spcAft>
                <a:spcPts val="62"/>
              </a:spcAft>
              <a:buClr>
                <a:srgbClr val="000000"/>
              </a:buClr>
              <a:buFont typeface="Book Antiqua"/>
              <a:buChar char="-"/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de-DE" sz="3200" spc="-1" strike="noStrike">
                <a:solidFill>
                  <a:srgbClr val="000000"/>
                </a:solidFill>
                <a:latin typeface="Book Antiqua"/>
                <a:ea typeface="DejaVu Sans"/>
              </a:rPr>
              <a:t>In the middle of negotiations right now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"/>
          <p:cNvSpPr/>
          <p:nvPr/>
        </p:nvSpPr>
        <p:spPr>
          <a:xfrm>
            <a:off x="1143000" y="1122480"/>
            <a:ext cx="6857640" cy="2387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ctr">
              <a:lnSpc>
                <a:spcPct val="100000"/>
              </a:lnSpc>
              <a:spcBef>
                <a:spcPts val="62"/>
              </a:spcBef>
              <a:spcAft>
                <a:spcPts val="62"/>
              </a:spcAft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de-DE" sz="6000" spc="-1" strike="noStrike">
                <a:solidFill>
                  <a:srgbClr val="000000"/>
                </a:solidFill>
                <a:latin typeface="Book Antiqua"/>
                <a:ea typeface="DejaVu Sans"/>
              </a:rPr>
              <a:t>2. Platforms</a:t>
            </a:r>
            <a:endParaRPr b="0" lang="de-DE" sz="6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"/>
          <p:cNvSpPr/>
          <p:nvPr/>
        </p:nvSpPr>
        <p:spPr>
          <a:xfrm>
            <a:off x="1143000" y="3602160"/>
            <a:ext cx="6857640" cy="165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ctr">
            <a:noAutofit/>
          </a:bodyPr>
          <a:p>
            <a:pPr>
              <a:lnSpc>
                <a:spcPct val="100000"/>
              </a:lnSpc>
            </a:pPr>
            <a:endParaRPr b="0" lang="de-DE" sz="1800" spc="-1" strike="noStrike">
              <a:solidFill>
                <a:srgbClr val="ffffff"/>
              </a:solidFill>
              <a:latin typeface="Calibri"/>
              <a:ea typeface="DejaVu San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"/>
          <p:cNvSpPr/>
          <p:nvPr/>
        </p:nvSpPr>
        <p:spPr>
          <a:xfrm>
            <a:off x="457200" y="274680"/>
            <a:ext cx="8213400" cy="1126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spcBef>
                <a:spcPts val="62"/>
              </a:spcBef>
              <a:spcAft>
                <a:spcPts val="62"/>
              </a:spcAft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de-DE" sz="4400" spc="-1" strike="noStrike">
                <a:solidFill>
                  <a:srgbClr val="000000"/>
                </a:solidFill>
                <a:latin typeface="Book Antiqua"/>
                <a:ea typeface="DejaVu Sans"/>
              </a:rPr>
              <a:t>Digital Services Act (DSA)</a:t>
            </a: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"/>
          <p:cNvSpPr/>
          <p:nvPr/>
        </p:nvSpPr>
        <p:spPr>
          <a:xfrm>
            <a:off x="457200" y="1600200"/>
            <a:ext cx="8213400" cy="450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457200" indent="-457200">
              <a:lnSpc>
                <a:spcPct val="100000"/>
              </a:lnSpc>
              <a:spcBef>
                <a:spcPts val="862"/>
              </a:spcBef>
              <a:spcAft>
                <a:spcPts val="62"/>
              </a:spcAft>
              <a:buClr>
                <a:srgbClr val="000000"/>
              </a:buClr>
              <a:buFont typeface="Book Antiqua"/>
              <a:buChar char="-"/>
              <a:tabLst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de-DE" sz="3200" spc="-1" strike="noStrike">
                <a:solidFill>
                  <a:srgbClr val="000000"/>
                </a:solidFill>
                <a:latin typeface="Book Antiqua"/>
                <a:ea typeface="DejaVu Sans"/>
              </a:rPr>
              <a:t>e-Commerce Directive: Hosting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  <a:p>
            <a:pPr marL="457200" indent="-457200">
              <a:lnSpc>
                <a:spcPct val="100000"/>
              </a:lnSpc>
              <a:spcBef>
                <a:spcPts val="862"/>
              </a:spcBef>
              <a:spcAft>
                <a:spcPts val="62"/>
              </a:spcAft>
              <a:buClr>
                <a:srgbClr val="000000"/>
              </a:buClr>
              <a:buFont typeface="Book Antiqua"/>
              <a:buChar char="-"/>
              <a:tabLst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de-DE" sz="3200" spc="-1" strike="noStrike">
                <a:solidFill>
                  <a:srgbClr val="000000"/>
                </a:solidFill>
                <a:latin typeface="Book Antiqua"/>
                <a:ea typeface="DejaVu Sans"/>
              </a:rPr>
              <a:t>Now: Recommender algorithms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  <a:p>
            <a:pPr marL="457200" indent="-457200">
              <a:lnSpc>
                <a:spcPct val="100000"/>
              </a:lnSpc>
              <a:spcBef>
                <a:spcPts val="862"/>
              </a:spcBef>
              <a:spcAft>
                <a:spcPts val="62"/>
              </a:spcAft>
              <a:buClr>
                <a:srgbClr val="000000"/>
              </a:buClr>
              <a:buFont typeface="Book Antiqua"/>
              <a:buChar char="-"/>
              <a:tabLst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de-DE" sz="3200" spc="-1" strike="noStrike">
                <a:solidFill>
                  <a:srgbClr val="000000"/>
                </a:solidFill>
                <a:latin typeface="Book Antiqua"/>
                <a:ea typeface="DejaVu Sans"/>
              </a:rPr>
              <a:t>Result mixed, but better than nothing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  <a:p>
            <a:pPr marL="457200" indent="-457200">
              <a:lnSpc>
                <a:spcPct val="100000"/>
              </a:lnSpc>
              <a:spcBef>
                <a:spcPts val="862"/>
              </a:spcBef>
              <a:spcAft>
                <a:spcPts val="62"/>
              </a:spcAft>
              <a:buClr>
                <a:srgbClr val="000000"/>
              </a:buClr>
              <a:buFont typeface="Book Antiqua"/>
              <a:buChar char="-"/>
              <a:tabLst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de-DE" sz="3200" spc="-1" strike="noStrike">
                <a:solidFill>
                  <a:srgbClr val="000000"/>
                </a:solidFill>
                <a:latin typeface="Book Antiqua"/>
                <a:ea typeface="DejaVu Sans"/>
              </a:rPr>
              <a:t>Relevant for hate speech / disinfo, but not only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  <a:p>
            <a:pPr marL="457200" indent="-457200">
              <a:lnSpc>
                <a:spcPct val="100000"/>
              </a:lnSpc>
              <a:spcBef>
                <a:spcPts val="862"/>
              </a:spcBef>
              <a:spcAft>
                <a:spcPts val="62"/>
              </a:spcAft>
              <a:tabLst>
                <a:tab algn="l" pos="0"/>
              </a:tabLst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</TotalTime>
  <Application>LibreOffice/7.4.7.2$Windows_X86_64 LibreOffice_project/723314e595e8007d3cf785c16538505a1c878ca5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2006-08-16T02:00:00Z</dcterms:created>
  <dc:creator>jalbrecht</dc:creator>
  <dc:description/>
  <dc:language>de-DE</dc:language>
  <cp:lastModifiedBy>Ralf BENDRATH</cp:lastModifiedBy>
  <cp:lastPrinted>2018-05-02T01:38:46Z</cp:lastPrinted>
  <dcterms:modified xsi:type="dcterms:W3CDTF">2023-09-07T00:42:48Z</dcterms:modified>
  <cp:revision>166</cp:revision>
  <dc:subject/>
  <dc:title>#EUdataP State of the Union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